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ppt/metadata" ContentType="application/binary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saveSubsetFonts="1" autoCompressPictures="0">
  <p:sldMasterIdLst>
    <p:sldMasterId id="2147483648" r:id="rId1"/>
  </p:sldMasterIdLst>
  <p:notesMasterIdLst>
    <p:notesMasterId r:id="rId23"/>
  </p:notes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  <p:sldId id="276" r:id="rId22"/>
  </p:sldIdLst>
  <p:sldSz cx="9144000" cy="6858000" type="screen4x3"/>
  <p:notesSz cx="6735763" cy="9866313"/>
  <p:defaultText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 xmlns:p15="http://schemas.microsoft.com/office/powerpoint/2012/main">
        <p15:guide id="1" orient="horz" pos="3778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  <p:ext uri="GoogleSlidesCustomDataVersion2">
      <go:slidesCustomData xmlns:go="http://customooxmlschemas.google.com/" xmlns:ahyp="http://schemas.microsoft.com/office/drawing/2018/hyperlinkcolor" xmlns:p15="http://schemas.microsoft.com/office/powerpoint/2012/main" xmlns:p14="http://schemas.microsoft.com/office/powerpoint/2010/main" xmlns:com="http://schemas.openxmlformats.org/drawingml/2006/compatibility" xmlns:pvml="urn:schemas-microsoft-com:office:powerpoint" xmlns:v="urn:schemas-microsoft-com:vml" xmlns:o="urn:schemas-microsoft-com:office:office" xmlns:dgm="http://schemas.openxmlformats.org/drawingml/2006/diagram" xmlns:c="http://schemas.openxmlformats.org/drawingml/2006/chart" xmlns:mv="urn:schemas-microsoft-com:mac:vml" xmlns:mc="http://schemas.openxmlformats.org/markup-compatibility/2006" xmlns="" r:id="rId27" roundtripDataSignature="AMtx7mgdUzoTBcLMyZ3eY/SYbfVX8VGKMA==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>
      <p:cViewPr varScale="1">
        <p:scale>
          <a:sx n="108" d="100"/>
          <a:sy n="108" d="100"/>
        </p:scale>
        <p:origin x="1704" y="102"/>
      </p:cViewPr>
      <p:guideLst>
        <p:guide orient="horz" pos="3778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notesMaster" Target="notesMasters/notesMaster1.xml"/><Relationship Id="rId28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customschemas.google.com/relationships/presentationmetadata" Target="metadata"/><Relationship Id="rId30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 txBox="1">
            <a:spLocks noGrp="1"/>
          </p:cNvSpPr>
          <p:nvPr>
            <p:ph type="hdr" idx="2"/>
          </p:nvPr>
        </p:nvSpPr>
        <p:spPr>
          <a:xfrm>
            <a:off x="0" y="0"/>
            <a:ext cx="2919413" cy="495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4" name="Google Shape;4;n"/>
          <p:cNvSpPr txBox="1">
            <a:spLocks noGrp="1"/>
          </p:cNvSpPr>
          <p:nvPr>
            <p:ph type="dt" idx="10"/>
          </p:nvPr>
        </p:nvSpPr>
        <p:spPr>
          <a:xfrm>
            <a:off x="3814763" y="0"/>
            <a:ext cx="2919412" cy="495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5" name="Google Shape;5;n"/>
          <p:cNvSpPr>
            <a:spLocks noGrp="1" noRot="1" noChangeAspect="1"/>
          </p:cNvSpPr>
          <p:nvPr>
            <p:ph type="sldImg" idx="3"/>
          </p:nvPr>
        </p:nvSpPr>
        <p:spPr>
          <a:xfrm>
            <a:off x="1149350" y="1233488"/>
            <a:ext cx="4437063" cy="3328987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6" name="Google Shape;6;n"/>
          <p:cNvSpPr txBox="1">
            <a:spLocks noGrp="1"/>
          </p:cNvSpPr>
          <p:nvPr>
            <p:ph type="body" idx="1"/>
          </p:nvPr>
        </p:nvSpPr>
        <p:spPr>
          <a:xfrm>
            <a:off x="673101" y="4748213"/>
            <a:ext cx="5389563" cy="388461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marR="0" lvl="0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7" name="Google Shape;7;n"/>
          <p:cNvSpPr txBox="1">
            <a:spLocks noGrp="1"/>
          </p:cNvSpPr>
          <p:nvPr>
            <p:ph type="ftr" idx="11"/>
          </p:nvPr>
        </p:nvSpPr>
        <p:spPr>
          <a:xfrm>
            <a:off x="0" y="9371014"/>
            <a:ext cx="2919413" cy="495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8" name="Google Shape;8;n"/>
          <p:cNvSpPr txBox="1">
            <a:spLocks noGrp="1"/>
          </p:cNvSpPr>
          <p:nvPr>
            <p:ph type="sldNum" idx="12"/>
          </p:nvPr>
        </p:nvSpPr>
        <p:spPr>
          <a:xfrm>
            <a:off x="3814763" y="9371014"/>
            <a:ext cx="2919412" cy="495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fld id="{00000000-1234-1234-1234-123412341234}" type="slidenum">
              <a:rPr lang="no-NO"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‹#›</a:t>
            </a:fld>
            <a:endParaRPr sz="12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notes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6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8" name="Google Shape;68;p1:notes"/>
          <p:cNvSpPr txBox="1">
            <a:spLocks noGrp="1"/>
          </p:cNvSpPr>
          <p:nvPr>
            <p:ph type="body" idx="1"/>
          </p:nvPr>
        </p:nvSpPr>
        <p:spPr>
          <a:xfrm>
            <a:off x="673101" y="4748213"/>
            <a:ext cx="5389563" cy="388461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 dirty="0"/>
          </a:p>
        </p:txBody>
      </p:sp>
      <p:sp>
        <p:nvSpPr>
          <p:cNvPr id="69" name="Google Shape;69;p1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9350" y="1233488"/>
            <a:ext cx="4437063" cy="3328987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7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" name="Google Shape;75;p3:notes"/>
          <p:cNvSpPr txBox="1">
            <a:spLocks noGrp="1"/>
          </p:cNvSpPr>
          <p:nvPr>
            <p:ph type="body" idx="1"/>
          </p:nvPr>
        </p:nvSpPr>
        <p:spPr>
          <a:xfrm>
            <a:off x="673101" y="4748213"/>
            <a:ext cx="5389563" cy="3884612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76" name="Google Shape;76;p3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9350" y="1233488"/>
            <a:ext cx="4437063" cy="3328987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8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2" name="Google Shape;82;p2:notes"/>
          <p:cNvSpPr txBox="1">
            <a:spLocks noGrp="1"/>
          </p:cNvSpPr>
          <p:nvPr>
            <p:ph type="body" idx="1"/>
          </p:nvPr>
        </p:nvSpPr>
        <p:spPr>
          <a:xfrm>
            <a:off x="673101" y="4748213"/>
            <a:ext cx="5389500" cy="3884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/>
          </a:p>
        </p:txBody>
      </p:sp>
      <p:sp>
        <p:nvSpPr>
          <p:cNvPr id="83" name="Google Shape;83;p2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9350" y="1233488"/>
            <a:ext cx="4437063" cy="3328987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8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9" name="Google Shape;89;g34c860f29e0_0_53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9350" y="1233488"/>
            <a:ext cx="4437063" cy="3328987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90" name="Google Shape;90;g34c860f29e0_0_53:notes"/>
          <p:cNvSpPr txBox="1">
            <a:spLocks noGrp="1"/>
          </p:cNvSpPr>
          <p:nvPr>
            <p:ph type="body" idx="1"/>
          </p:nvPr>
        </p:nvSpPr>
        <p:spPr>
          <a:xfrm>
            <a:off x="673101" y="4748213"/>
            <a:ext cx="5389500" cy="3884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/>
          </a:p>
        </p:txBody>
      </p:sp>
      <p:sp>
        <p:nvSpPr>
          <p:cNvPr id="91" name="Google Shape;91;g34c860f29e0_0_53:notes"/>
          <p:cNvSpPr txBox="1">
            <a:spLocks noGrp="1"/>
          </p:cNvSpPr>
          <p:nvPr>
            <p:ph type="sldNum" idx="12"/>
          </p:nvPr>
        </p:nvSpPr>
        <p:spPr>
          <a:xfrm>
            <a:off x="3814763" y="9371014"/>
            <a:ext cx="2919300" cy="495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fld id="{00000000-1234-1234-1234-123412341234}" type="slidenum">
              <a:rPr lang="no-NO"/>
              <a:t>4</a:t>
            </a:fld>
            <a:endParaRPr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7" name="Google Shape;97;p4:notes"/>
          <p:cNvSpPr txBox="1">
            <a:spLocks noGrp="1"/>
          </p:cNvSpPr>
          <p:nvPr>
            <p:ph type="body" idx="1"/>
          </p:nvPr>
        </p:nvSpPr>
        <p:spPr>
          <a:xfrm>
            <a:off x="673101" y="4748213"/>
            <a:ext cx="5389563" cy="3884612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98" name="Google Shape;98;p4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9350" y="1233488"/>
            <a:ext cx="4437063" cy="3328987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0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" name="Google Shape;105;g34c860f29e0_0_25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9350" y="1233488"/>
            <a:ext cx="4437063" cy="3328987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106" name="Google Shape;106;g34c860f29e0_0_25:notes"/>
          <p:cNvSpPr txBox="1">
            <a:spLocks noGrp="1"/>
          </p:cNvSpPr>
          <p:nvPr>
            <p:ph type="body" idx="1"/>
          </p:nvPr>
        </p:nvSpPr>
        <p:spPr>
          <a:xfrm>
            <a:off x="673101" y="4748213"/>
            <a:ext cx="5389500" cy="3884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/>
          </a:p>
        </p:txBody>
      </p:sp>
      <p:sp>
        <p:nvSpPr>
          <p:cNvPr id="107" name="Google Shape;107;g34c860f29e0_0_25:notes"/>
          <p:cNvSpPr txBox="1">
            <a:spLocks noGrp="1"/>
          </p:cNvSpPr>
          <p:nvPr>
            <p:ph type="sldNum" idx="12"/>
          </p:nvPr>
        </p:nvSpPr>
        <p:spPr>
          <a:xfrm>
            <a:off x="3814763" y="9371014"/>
            <a:ext cx="2919300" cy="495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fld id="{00000000-1234-1234-1234-123412341234}" type="slidenum">
              <a:rPr lang="no-NO"/>
              <a:t>6</a:t>
            </a:fld>
            <a:endParaRPr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4" name="Google Shape;114;g34c860f29e0_0_42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9350" y="1233488"/>
            <a:ext cx="4437063" cy="3328987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115" name="Google Shape;115;g34c860f29e0_0_42:notes"/>
          <p:cNvSpPr txBox="1">
            <a:spLocks noGrp="1"/>
          </p:cNvSpPr>
          <p:nvPr>
            <p:ph type="body" idx="1"/>
          </p:nvPr>
        </p:nvSpPr>
        <p:spPr>
          <a:xfrm>
            <a:off x="673101" y="4748213"/>
            <a:ext cx="5389500" cy="3884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/>
          </a:p>
        </p:txBody>
      </p:sp>
      <p:sp>
        <p:nvSpPr>
          <p:cNvPr id="116" name="Google Shape;116;g34c860f29e0_0_42:notes"/>
          <p:cNvSpPr txBox="1">
            <a:spLocks noGrp="1"/>
          </p:cNvSpPr>
          <p:nvPr>
            <p:ph type="sldNum" idx="12"/>
          </p:nvPr>
        </p:nvSpPr>
        <p:spPr>
          <a:xfrm>
            <a:off x="3814763" y="9371014"/>
            <a:ext cx="2919300" cy="495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fld id="{00000000-1234-1234-1234-123412341234}" type="slidenum">
              <a:rPr lang="no-NO"/>
              <a:t>7</a:t>
            </a:fld>
            <a:endParaRPr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2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8" name="Google Shape;128;g34c860f29e0_0_32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9350" y="1233488"/>
            <a:ext cx="4437063" cy="3328987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129" name="Google Shape;129;g34c860f29e0_0_32:notes"/>
          <p:cNvSpPr txBox="1">
            <a:spLocks noGrp="1"/>
          </p:cNvSpPr>
          <p:nvPr>
            <p:ph type="body" idx="1"/>
          </p:nvPr>
        </p:nvSpPr>
        <p:spPr>
          <a:xfrm>
            <a:off x="673101" y="4748213"/>
            <a:ext cx="5389500" cy="3884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/>
          </a:p>
        </p:txBody>
      </p:sp>
      <p:sp>
        <p:nvSpPr>
          <p:cNvPr id="130" name="Google Shape;130;g34c860f29e0_0_32:notes"/>
          <p:cNvSpPr txBox="1">
            <a:spLocks noGrp="1"/>
          </p:cNvSpPr>
          <p:nvPr>
            <p:ph type="sldNum" idx="12"/>
          </p:nvPr>
        </p:nvSpPr>
        <p:spPr>
          <a:xfrm>
            <a:off x="3814763" y="9371014"/>
            <a:ext cx="2919300" cy="495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fld id="{00000000-1234-1234-1234-123412341234}" type="slidenum">
              <a:rPr lang="no-NO"/>
              <a:t>8</a:t>
            </a:fld>
            <a:endParaRPr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6" name="Google Shape;136;p5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9350" y="1233488"/>
            <a:ext cx="4437063" cy="3328987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137" name="Google Shape;137;p5:notes"/>
          <p:cNvSpPr txBox="1">
            <a:spLocks noGrp="1"/>
          </p:cNvSpPr>
          <p:nvPr>
            <p:ph type="body" idx="1"/>
          </p:nvPr>
        </p:nvSpPr>
        <p:spPr>
          <a:xfrm>
            <a:off x="673101" y="4748213"/>
            <a:ext cx="5389500" cy="3884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/>
          </a:p>
        </p:txBody>
      </p:sp>
      <p:sp>
        <p:nvSpPr>
          <p:cNvPr id="138" name="Google Shape;138;p5:notes"/>
          <p:cNvSpPr txBox="1">
            <a:spLocks noGrp="1"/>
          </p:cNvSpPr>
          <p:nvPr>
            <p:ph type="sldNum" idx="12"/>
          </p:nvPr>
        </p:nvSpPr>
        <p:spPr>
          <a:xfrm>
            <a:off x="3814763" y="9371014"/>
            <a:ext cx="2919300" cy="495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fld id="{00000000-1234-1234-1234-123412341234}" type="slidenum">
              <a:rPr lang="no-NO"/>
              <a:t>9</a:t>
            </a:fld>
            <a:endParaRPr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5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2" name="Google Shape;152;p6:notes"/>
          <p:cNvSpPr txBox="1">
            <a:spLocks noGrp="1"/>
          </p:cNvSpPr>
          <p:nvPr>
            <p:ph type="body" idx="1"/>
          </p:nvPr>
        </p:nvSpPr>
        <p:spPr>
          <a:xfrm>
            <a:off x="673101" y="4748213"/>
            <a:ext cx="5389563" cy="3884612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53" name="Google Shape;153;p6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9350" y="1233488"/>
            <a:ext cx="4437063" cy="3328987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1" name="Google Shape;181;p7:notes"/>
          <p:cNvSpPr txBox="1">
            <a:spLocks noGrp="1"/>
          </p:cNvSpPr>
          <p:nvPr>
            <p:ph type="body" idx="1"/>
          </p:nvPr>
        </p:nvSpPr>
        <p:spPr>
          <a:xfrm>
            <a:off x="673101" y="4748213"/>
            <a:ext cx="5389500" cy="3884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/>
          </a:p>
        </p:txBody>
      </p:sp>
      <p:sp>
        <p:nvSpPr>
          <p:cNvPr id="182" name="Google Shape;182;p7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9350" y="1233488"/>
            <a:ext cx="4437063" cy="3328987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8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8" name="Google Shape;188;p8:notes"/>
          <p:cNvSpPr txBox="1">
            <a:spLocks noGrp="1"/>
          </p:cNvSpPr>
          <p:nvPr>
            <p:ph type="body" idx="1"/>
          </p:nvPr>
        </p:nvSpPr>
        <p:spPr>
          <a:xfrm>
            <a:off x="673101" y="4748213"/>
            <a:ext cx="5389563" cy="3884612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89" name="Google Shape;189;p8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9350" y="1233488"/>
            <a:ext cx="4437063" cy="3328987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9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7" name="Google Shape;197;p9:notes"/>
          <p:cNvSpPr txBox="1">
            <a:spLocks noGrp="1"/>
          </p:cNvSpPr>
          <p:nvPr>
            <p:ph type="body" idx="1"/>
          </p:nvPr>
        </p:nvSpPr>
        <p:spPr>
          <a:xfrm>
            <a:off x="673101" y="4748213"/>
            <a:ext cx="5389563" cy="3884612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98" name="Google Shape;198;p9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9350" y="1233488"/>
            <a:ext cx="4437063" cy="3328987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0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6" name="Google Shape;206;g34c860f29e0_0_17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9350" y="1233488"/>
            <a:ext cx="4437063" cy="3328987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207" name="Google Shape;207;g34c860f29e0_0_17:notes"/>
          <p:cNvSpPr txBox="1">
            <a:spLocks noGrp="1"/>
          </p:cNvSpPr>
          <p:nvPr>
            <p:ph type="body" idx="1"/>
          </p:nvPr>
        </p:nvSpPr>
        <p:spPr>
          <a:xfrm>
            <a:off x="673101" y="4748213"/>
            <a:ext cx="5389500" cy="3884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/>
          </a:p>
        </p:txBody>
      </p:sp>
      <p:sp>
        <p:nvSpPr>
          <p:cNvPr id="208" name="Google Shape;208;g34c860f29e0_0_17:notes"/>
          <p:cNvSpPr txBox="1">
            <a:spLocks noGrp="1"/>
          </p:cNvSpPr>
          <p:nvPr>
            <p:ph type="sldNum" idx="12"/>
          </p:nvPr>
        </p:nvSpPr>
        <p:spPr>
          <a:xfrm>
            <a:off x="3814763" y="9371014"/>
            <a:ext cx="2919300" cy="495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fld id="{00000000-1234-1234-1234-123412341234}" type="slidenum">
              <a:rPr lang="no-NO"/>
              <a:t>14</a:t>
            </a:fld>
            <a:endParaRPr/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4" name="Google Shape;214;p10:notes"/>
          <p:cNvSpPr txBox="1">
            <a:spLocks noGrp="1"/>
          </p:cNvSpPr>
          <p:nvPr>
            <p:ph type="body" idx="1"/>
          </p:nvPr>
        </p:nvSpPr>
        <p:spPr>
          <a:xfrm>
            <a:off x="673101" y="4748213"/>
            <a:ext cx="5389563" cy="3884612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15" name="Google Shape;215;p10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9350" y="1233488"/>
            <a:ext cx="4437063" cy="3328987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1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0" name="Google Shape;220;p11:notes"/>
          <p:cNvSpPr txBox="1">
            <a:spLocks noGrp="1"/>
          </p:cNvSpPr>
          <p:nvPr>
            <p:ph type="body" idx="1"/>
          </p:nvPr>
        </p:nvSpPr>
        <p:spPr>
          <a:xfrm>
            <a:off x="673101" y="4748213"/>
            <a:ext cx="5389563" cy="3884612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21" name="Google Shape;221;p11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9350" y="1233488"/>
            <a:ext cx="4437063" cy="3328987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2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7" name="Google Shape;227;p12:notes"/>
          <p:cNvSpPr txBox="1">
            <a:spLocks noGrp="1"/>
          </p:cNvSpPr>
          <p:nvPr>
            <p:ph type="body" idx="1"/>
          </p:nvPr>
        </p:nvSpPr>
        <p:spPr>
          <a:xfrm>
            <a:off x="673101" y="4748213"/>
            <a:ext cx="5389563" cy="3884612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28" name="Google Shape;228;p12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9350" y="1233488"/>
            <a:ext cx="4437063" cy="3328987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3" name="Google Shape;233;p13:notes"/>
          <p:cNvSpPr txBox="1">
            <a:spLocks noGrp="1"/>
          </p:cNvSpPr>
          <p:nvPr>
            <p:ph type="body" idx="1"/>
          </p:nvPr>
        </p:nvSpPr>
        <p:spPr>
          <a:xfrm>
            <a:off x="673101" y="4748213"/>
            <a:ext cx="5389563" cy="3884612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34" name="Google Shape;234;p13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9350" y="1233488"/>
            <a:ext cx="4437063" cy="3328987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1" name="Google Shape;241;p14:notes"/>
          <p:cNvSpPr txBox="1">
            <a:spLocks noGrp="1"/>
          </p:cNvSpPr>
          <p:nvPr>
            <p:ph type="body" idx="1"/>
          </p:nvPr>
        </p:nvSpPr>
        <p:spPr>
          <a:xfrm>
            <a:off x="673101" y="4748213"/>
            <a:ext cx="5389563" cy="3884612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42" name="Google Shape;242;p14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9350" y="1233488"/>
            <a:ext cx="4437063" cy="3328987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4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0" name="Google Shape;250;p15:notes"/>
          <p:cNvSpPr txBox="1">
            <a:spLocks noGrp="1"/>
          </p:cNvSpPr>
          <p:nvPr>
            <p:ph type="body" idx="1"/>
          </p:nvPr>
        </p:nvSpPr>
        <p:spPr>
          <a:xfrm>
            <a:off x="673101" y="4748213"/>
            <a:ext cx="5389563" cy="3884612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51" name="Google Shape;251;p15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9350" y="1233488"/>
            <a:ext cx="4437063" cy="3328987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5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7" name="Google Shape;257;p39:notes"/>
          <p:cNvSpPr txBox="1">
            <a:spLocks noGrp="1"/>
          </p:cNvSpPr>
          <p:nvPr>
            <p:ph type="body" idx="1"/>
          </p:nvPr>
        </p:nvSpPr>
        <p:spPr>
          <a:xfrm>
            <a:off x="673101" y="4748213"/>
            <a:ext cx="5389563" cy="388461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/>
          </a:p>
        </p:txBody>
      </p:sp>
      <p:sp>
        <p:nvSpPr>
          <p:cNvPr id="258" name="Google Shape;258;p39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9350" y="1233488"/>
            <a:ext cx="4437063" cy="3328987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jp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Forside" type="secHead">
  <p:cSld name="SECTION_HEADER">
    <p:spTree>
      <p:nvGrpSpPr>
        <p:cNvPr id="1" name="Shape 1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" name="Google Shape;15;p41" descr="4-forside-w-1920.jpg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0" y="3300412"/>
            <a:ext cx="9144000" cy="3557588"/>
          </a:xfrm>
          <a:prstGeom prst="rect">
            <a:avLst/>
          </a:prstGeom>
          <a:noFill/>
          <a:ln>
            <a:noFill/>
          </a:ln>
        </p:spPr>
      </p:pic>
      <p:sp>
        <p:nvSpPr>
          <p:cNvPr id="16" name="Google Shape;16;p41"/>
          <p:cNvSpPr txBox="1">
            <a:spLocks noGrp="1"/>
          </p:cNvSpPr>
          <p:nvPr>
            <p:ph type="title"/>
          </p:nvPr>
        </p:nvSpPr>
        <p:spPr>
          <a:xfrm>
            <a:off x="722314" y="1760308"/>
            <a:ext cx="5376615" cy="333989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lvl="0" algn="l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  <a:defRPr sz="4400" b="0" cap="none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7" name="Google Shape;17;p41"/>
          <p:cNvSpPr txBox="1">
            <a:spLocks noGrp="1"/>
          </p:cNvSpPr>
          <p:nvPr>
            <p:ph type="body" idx="1"/>
          </p:nvPr>
        </p:nvSpPr>
        <p:spPr>
          <a:xfrm>
            <a:off x="722313" y="635528"/>
            <a:ext cx="5376615" cy="77590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marL="457200" lvl="0" indent="-228600" algn="l">
              <a:lnSpc>
                <a:spcPct val="60000"/>
              </a:lnSpc>
              <a:spcBef>
                <a:spcPts val="400"/>
              </a:spcBef>
              <a:spcAft>
                <a:spcPts val="0"/>
              </a:spcAft>
              <a:buSzPts val="2000"/>
              <a:buNone/>
              <a:defRPr sz="2000" b="0" cap="none">
                <a:solidFill>
                  <a:schemeClr val="accent5"/>
                </a:solidFill>
              </a:defRPr>
            </a:lvl1pPr>
            <a:lvl2pPr marL="914400" lvl="1" indent="-2286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SzPts val="1800"/>
              <a:buNone/>
              <a:defRPr sz="1800">
                <a:solidFill>
                  <a:srgbClr val="8993A6"/>
                </a:solidFill>
              </a:defRPr>
            </a:lvl2pPr>
            <a:lvl3pPr marL="1371600" lvl="2" indent="-2286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SzPts val="1600"/>
              <a:buNone/>
              <a:defRPr sz="1600">
                <a:solidFill>
                  <a:srgbClr val="8993A6"/>
                </a:solidFill>
              </a:defRPr>
            </a:lvl3pPr>
            <a:lvl4pPr marL="1828800" lvl="3" indent="-228600" algn="l">
              <a:lnSpc>
                <a:spcPct val="100000"/>
              </a:lnSpc>
              <a:spcBef>
                <a:spcPts val="280"/>
              </a:spcBef>
              <a:spcAft>
                <a:spcPts val="0"/>
              </a:spcAft>
              <a:buSzPts val="1400"/>
              <a:buNone/>
              <a:defRPr sz="1400">
                <a:solidFill>
                  <a:srgbClr val="8993A6"/>
                </a:solidFill>
              </a:defRPr>
            </a:lvl4pPr>
            <a:lvl5pPr marL="2286000" lvl="4" indent="-228600" algn="l">
              <a:lnSpc>
                <a:spcPct val="100000"/>
              </a:lnSpc>
              <a:spcBef>
                <a:spcPts val="280"/>
              </a:spcBef>
              <a:spcAft>
                <a:spcPts val="0"/>
              </a:spcAft>
              <a:buSzPts val="1400"/>
              <a:buNone/>
              <a:defRPr sz="1400">
                <a:solidFill>
                  <a:srgbClr val="8993A6"/>
                </a:solidFill>
              </a:defRPr>
            </a:lvl5pPr>
            <a:lvl6pPr marL="2743200" lvl="5" indent="-228600" algn="l">
              <a:lnSpc>
                <a:spcPct val="100000"/>
              </a:lnSpc>
              <a:spcBef>
                <a:spcPts val="280"/>
              </a:spcBef>
              <a:spcAft>
                <a:spcPts val="0"/>
              </a:spcAft>
              <a:buClr>
                <a:srgbClr val="8993A6"/>
              </a:buClr>
              <a:buSzPts val="1400"/>
              <a:buNone/>
              <a:defRPr sz="1400">
                <a:solidFill>
                  <a:srgbClr val="8993A6"/>
                </a:solidFill>
              </a:defRPr>
            </a:lvl6pPr>
            <a:lvl7pPr marL="3200400" lvl="6" indent="-228600" algn="l">
              <a:lnSpc>
                <a:spcPct val="100000"/>
              </a:lnSpc>
              <a:spcBef>
                <a:spcPts val="280"/>
              </a:spcBef>
              <a:spcAft>
                <a:spcPts val="0"/>
              </a:spcAft>
              <a:buClr>
                <a:srgbClr val="8993A6"/>
              </a:buClr>
              <a:buSzPts val="1400"/>
              <a:buNone/>
              <a:defRPr sz="1400">
                <a:solidFill>
                  <a:srgbClr val="8993A6"/>
                </a:solidFill>
              </a:defRPr>
            </a:lvl7pPr>
            <a:lvl8pPr marL="3657600" lvl="7" indent="-228600" algn="l">
              <a:lnSpc>
                <a:spcPct val="100000"/>
              </a:lnSpc>
              <a:spcBef>
                <a:spcPts val="280"/>
              </a:spcBef>
              <a:spcAft>
                <a:spcPts val="0"/>
              </a:spcAft>
              <a:buClr>
                <a:srgbClr val="8993A6"/>
              </a:buClr>
              <a:buSzPts val="1400"/>
              <a:buNone/>
              <a:defRPr sz="1400">
                <a:solidFill>
                  <a:srgbClr val="8993A6"/>
                </a:solidFill>
              </a:defRPr>
            </a:lvl8pPr>
            <a:lvl9pPr marL="4114800" lvl="8" indent="-228600" algn="l">
              <a:lnSpc>
                <a:spcPct val="100000"/>
              </a:lnSpc>
              <a:spcBef>
                <a:spcPts val="280"/>
              </a:spcBef>
              <a:spcAft>
                <a:spcPts val="0"/>
              </a:spcAft>
              <a:buClr>
                <a:srgbClr val="8993A6"/>
              </a:buClr>
              <a:buSzPts val="1400"/>
              <a:buNone/>
              <a:defRPr sz="1400">
                <a:solidFill>
                  <a:srgbClr val="8993A6"/>
                </a:solidFill>
              </a:defRPr>
            </a:lvl9pPr>
          </a:lstStyle>
          <a:p>
            <a:endParaRPr/>
          </a:p>
        </p:txBody>
      </p:sp>
      <p:sp>
        <p:nvSpPr>
          <p:cNvPr id="18" name="Google Shape;18;p41"/>
          <p:cNvSpPr txBox="1">
            <a:spLocks noGrp="1"/>
          </p:cNvSpPr>
          <p:nvPr>
            <p:ph type="body" idx="2"/>
          </p:nvPr>
        </p:nvSpPr>
        <p:spPr>
          <a:xfrm>
            <a:off x="722314" y="5874892"/>
            <a:ext cx="6325337" cy="61788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marL="457200" lvl="0" indent="-2286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SzPts val="2000"/>
              <a:buNone/>
              <a:defRPr sz="2000" cap="none">
                <a:solidFill>
                  <a:schemeClr val="lt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1pPr>
            <a:lvl2pPr marL="914400" lvl="1" indent="-2286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SzPts val="1800"/>
              <a:buNone/>
              <a:defRPr sz="1800">
                <a:solidFill>
                  <a:srgbClr val="8993A6"/>
                </a:solidFill>
              </a:defRPr>
            </a:lvl2pPr>
            <a:lvl3pPr marL="1371600" lvl="2" indent="-2286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SzPts val="1600"/>
              <a:buNone/>
              <a:defRPr sz="1600">
                <a:solidFill>
                  <a:srgbClr val="8993A6"/>
                </a:solidFill>
              </a:defRPr>
            </a:lvl3pPr>
            <a:lvl4pPr marL="1828800" lvl="3" indent="-228600" algn="l">
              <a:lnSpc>
                <a:spcPct val="100000"/>
              </a:lnSpc>
              <a:spcBef>
                <a:spcPts val="280"/>
              </a:spcBef>
              <a:spcAft>
                <a:spcPts val="0"/>
              </a:spcAft>
              <a:buSzPts val="1400"/>
              <a:buNone/>
              <a:defRPr sz="1400">
                <a:solidFill>
                  <a:srgbClr val="8993A6"/>
                </a:solidFill>
              </a:defRPr>
            </a:lvl4pPr>
            <a:lvl5pPr marL="2286000" lvl="4" indent="-228600" algn="l">
              <a:lnSpc>
                <a:spcPct val="100000"/>
              </a:lnSpc>
              <a:spcBef>
                <a:spcPts val="280"/>
              </a:spcBef>
              <a:spcAft>
                <a:spcPts val="0"/>
              </a:spcAft>
              <a:buSzPts val="1400"/>
              <a:buNone/>
              <a:defRPr sz="1400">
                <a:solidFill>
                  <a:srgbClr val="8993A6"/>
                </a:solidFill>
              </a:defRPr>
            </a:lvl5pPr>
            <a:lvl6pPr marL="2743200" lvl="5" indent="-228600" algn="l">
              <a:lnSpc>
                <a:spcPct val="100000"/>
              </a:lnSpc>
              <a:spcBef>
                <a:spcPts val="280"/>
              </a:spcBef>
              <a:spcAft>
                <a:spcPts val="0"/>
              </a:spcAft>
              <a:buClr>
                <a:srgbClr val="8993A6"/>
              </a:buClr>
              <a:buSzPts val="1400"/>
              <a:buNone/>
              <a:defRPr sz="1400">
                <a:solidFill>
                  <a:srgbClr val="8993A6"/>
                </a:solidFill>
              </a:defRPr>
            </a:lvl6pPr>
            <a:lvl7pPr marL="3200400" lvl="6" indent="-228600" algn="l">
              <a:lnSpc>
                <a:spcPct val="100000"/>
              </a:lnSpc>
              <a:spcBef>
                <a:spcPts val="280"/>
              </a:spcBef>
              <a:spcAft>
                <a:spcPts val="0"/>
              </a:spcAft>
              <a:buClr>
                <a:srgbClr val="8993A6"/>
              </a:buClr>
              <a:buSzPts val="1400"/>
              <a:buNone/>
              <a:defRPr sz="1400">
                <a:solidFill>
                  <a:srgbClr val="8993A6"/>
                </a:solidFill>
              </a:defRPr>
            </a:lvl7pPr>
            <a:lvl8pPr marL="3657600" lvl="7" indent="-228600" algn="l">
              <a:lnSpc>
                <a:spcPct val="100000"/>
              </a:lnSpc>
              <a:spcBef>
                <a:spcPts val="280"/>
              </a:spcBef>
              <a:spcAft>
                <a:spcPts val="0"/>
              </a:spcAft>
              <a:buClr>
                <a:srgbClr val="8993A6"/>
              </a:buClr>
              <a:buSzPts val="1400"/>
              <a:buNone/>
              <a:defRPr sz="1400">
                <a:solidFill>
                  <a:srgbClr val="8993A6"/>
                </a:solidFill>
              </a:defRPr>
            </a:lvl8pPr>
            <a:lvl9pPr marL="4114800" lvl="8" indent="-228600" algn="l">
              <a:lnSpc>
                <a:spcPct val="100000"/>
              </a:lnSpc>
              <a:spcBef>
                <a:spcPts val="280"/>
              </a:spcBef>
              <a:spcAft>
                <a:spcPts val="0"/>
              </a:spcAft>
              <a:buClr>
                <a:srgbClr val="8993A6"/>
              </a:buClr>
              <a:buSzPts val="1400"/>
              <a:buNone/>
              <a:defRPr sz="1400">
                <a:solidFill>
                  <a:srgbClr val="8993A6"/>
                </a:solidFill>
              </a:defRPr>
            </a:lvl9pPr>
          </a:lstStyle>
          <a:p>
            <a:endParaRPr/>
          </a:p>
        </p:txBody>
      </p:sp>
      <p:pic>
        <p:nvPicPr>
          <p:cNvPr id="19" name="Google Shape;19;p41" descr="larvik-kommune-logo-rgb.png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6723654" y="887740"/>
            <a:ext cx="1840516" cy="641113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tel og innhold" type="obj">
  <p:cSld name="OBJECT">
    <p:spTree>
      <p:nvGrpSpPr>
        <p:cNvPr id="1" name="Shape 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Google Shape;21;p42"/>
          <p:cNvSpPr txBox="1">
            <a:spLocks noGrp="1"/>
          </p:cNvSpPr>
          <p:nvPr>
            <p:ph type="title"/>
          </p:nvPr>
        </p:nvSpPr>
        <p:spPr>
          <a:xfrm>
            <a:off x="717816" y="274639"/>
            <a:ext cx="7887103" cy="1143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2" name="Google Shape;22;p42"/>
          <p:cNvSpPr txBox="1">
            <a:spLocks noGrp="1"/>
          </p:cNvSpPr>
          <p:nvPr>
            <p:ph type="body" idx="1"/>
          </p:nvPr>
        </p:nvSpPr>
        <p:spPr>
          <a:xfrm>
            <a:off x="717816" y="1600202"/>
            <a:ext cx="7887103" cy="410908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SzPts val="1800"/>
              <a:buChar char="•"/>
              <a:defRPr/>
            </a:lvl1pPr>
            <a:lvl2pPr marL="914400" lvl="1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SzPts val="1800"/>
              <a:buChar char="–"/>
              <a:defRPr/>
            </a:lvl2pPr>
            <a:lvl3pPr marL="1371600" lvl="2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SzPts val="1800"/>
              <a:buChar char="•"/>
              <a:defRPr/>
            </a:lvl3pPr>
            <a:lvl4pPr marL="1828800" lvl="3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SzPts val="1800"/>
              <a:buChar char="–"/>
              <a:defRPr/>
            </a:lvl4pPr>
            <a:lvl5pPr marL="2286000" lvl="4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SzPts val="1800"/>
              <a:buChar char="»"/>
              <a:defRPr/>
            </a:lvl5pPr>
            <a:lvl6pPr marL="2743200" lvl="5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23" name="Google Shape;23;p42"/>
          <p:cNvSpPr txBox="1">
            <a:spLocks noGrp="1"/>
          </p:cNvSpPr>
          <p:nvPr>
            <p:ph type="sldNum" idx="12"/>
          </p:nvPr>
        </p:nvSpPr>
        <p:spPr>
          <a:xfrm>
            <a:off x="717817" y="6356351"/>
            <a:ext cx="737895" cy="25651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45700" rIns="0" bIns="45700" anchor="ctr" anchorCtr="0">
            <a:noAutofit/>
          </a:bodyPr>
          <a:lstStyle>
            <a:lvl1pPr marL="0" marR="0" lv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rgbClr val="8993A6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rgbClr val="8993A6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rgbClr val="8993A6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rgbClr val="8993A6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rgbClr val="8993A6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rgbClr val="8993A6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rgbClr val="8993A6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rgbClr val="8993A6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rgbClr val="8993A6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no-NO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1_Section Header">
  <p:cSld name="1_Section Header">
    <p:bg>
      <p:bgPr>
        <a:solidFill>
          <a:schemeClr val="dk1"/>
        </a:solidFill>
        <a:effectLst/>
      </p:bgPr>
    </p:bg>
    <p:spTree>
      <p:nvGrpSpPr>
        <p:cNvPr id="1" name="Shape 2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Google Shape;25;p43"/>
          <p:cNvSpPr txBox="1">
            <a:spLocks noGrp="1"/>
          </p:cNvSpPr>
          <p:nvPr>
            <p:ph type="title"/>
          </p:nvPr>
        </p:nvSpPr>
        <p:spPr>
          <a:xfrm>
            <a:off x="722314" y="2004813"/>
            <a:ext cx="6626519" cy="276428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lvl="0" algn="l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400"/>
              <a:buFont typeface="Calibri"/>
              <a:buNone/>
              <a:defRPr sz="4400" b="0" cap="none">
                <a:solidFill>
                  <a:schemeClr val="lt1"/>
                </a:solidFill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6" name="Google Shape;26;p43"/>
          <p:cNvSpPr txBox="1">
            <a:spLocks noGrp="1"/>
          </p:cNvSpPr>
          <p:nvPr>
            <p:ph type="body" idx="1"/>
          </p:nvPr>
        </p:nvSpPr>
        <p:spPr>
          <a:xfrm>
            <a:off x="722313" y="880033"/>
            <a:ext cx="6626519" cy="77590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marL="457200" lvl="0" indent="-228600" algn="l">
              <a:lnSpc>
                <a:spcPct val="60000"/>
              </a:lnSpc>
              <a:spcBef>
                <a:spcPts val="400"/>
              </a:spcBef>
              <a:spcAft>
                <a:spcPts val="0"/>
              </a:spcAft>
              <a:buSzPts val="2000"/>
              <a:buNone/>
              <a:defRPr sz="2000" b="0" cap="none">
                <a:solidFill>
                  <a:schemeClr val="accent5"/>
                </a:solidFill>
              </a:defRPr>
            </a:lvl1pPr>
            <a:lvl2pPr marL="914400" lvl="1" indent="-2286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SzPts val="1800"/>
              <a:buNone/>
              <a:defRPr sz="1800">
                <a:solidFill>
                  <a:srgbClr val="8993A6"/>
                </a:solidFill>
              </a:defRPr>
            </a:lvl2pPr>
            <a:lvl3pPr marL="1371600" lvl="2" indent="-2286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SzPts val="1600"/>
              <a:buNone/>
              <a:defRPr sz="1600">
                <a:solidFill>
                  <a:srgbClr val="8993A6"/>
                </a:solidFill>
              </a:defRPr>
            </a:lvl3pPr>
            <a:lvl4pPr marL="1828800" lvl="3" indent="-228600" algn="l">
              <a:lnSpc>
                <a:spcPct val="100000"/>
              </a:lnSpc>
              <a:spcBef>
                <a:spcPts val="280"/>
              </a:spcBef>
              <a:spcAft>
                <a:spcPts val="0"/>
              </a:spcAft>
              <a:buSzPts val="1400"/>
              <a:buNone/>
              <a:defRPr sz="1400">
                <a:solidFill>
                  <a:srgbClr val="8993A6"/>
                </a:solidFill>
              </a:defRPr>
            </a:lvl4pPr>
            <a:lvl5pPr marL="2286000" lvl="4" indent="-228600" algn="l">
              <a:lnSpc>
                <a:spcPct val="100000"/>
              </a:lnSpc>
              <a:spcBef>
                <a:spcPts val="280"/>
              </a:spcBef>
              <a:spcAft>
                <a:spcPts val="0"/>
              </a:spcAft>
              <a:buSzPts val="1400"/>
              <a:buNone/>
              <a:defRPr sz="1400">
                <a:solidFill>
                  <a:srgbClr val="8993A6"/>
                </a:solidFill>
              </a:defRPr>
            </a:lvl5pPr>
            <a:lvl6pPr marL="2743200" lvl="5" indent="-228600" algn="l">
              <a:lnSpc>
                <a:spcPct val="100000"/>
              </a:lnSpc>
              <a:spcBef>
                <a:spcPts val="280"/>
              </a:spcBef>
              <a:spcAft>
                <a:spcPts val="0"/>
              </a:spcAft>
              <a:buClr>
                <a:srgbClr val="8993A6"/>
              </a:buClr>
              <a:buSzPts val="1400"/>
              <a:buNone/>
              <a:defRPr sz="1400">
                <a:solidFill>
                  <a:srgbClr val="8993A6"/>
                </a:solidFill>
              </a:defRPr>
            </a:lvl6pPr>
            <a:lvl7pPr marL="3200400" lvl="6" indent="-228600" algn="l">
              <a:lnSpc>
                <a:spcPct val="100000"/>
              </a:lnSpc>
              <a:spcBef>
                <a:spcPts val="280"/>
              </a:spcBef>
              <a:spcAft>
                <a:spcPts val="0"/>
              </a:spcAft>
              <a:buClr>
                <a:srgbClr val="8993A6"/>
              </a:buClr>
              <a:buSzPts val="1400"/>
              <a:buNone/>
              <a:defRPr sz="1400">
                <a:solidFill>
                  <a:srgbClr val="8993A6"/>
                </a:solidFill>
              </a:defRPr>
            </a:lvl7pPr>
            <a:lvl8pPr marL="3657600" lvl="7" indent="-228600" algn="l">
              <a:lnSpc>
                <a:spcPct val="100000"/>
              </a:lnSpc>
              <a:spcBef>
                <a:spcPts val="280"/>
              </a:spcBef>
              <a:spcAft>
                <a:spcPts val="0"/>
              </a:spcAft>
              <a:buClr>
                <a:srgbClr val="8993A6"/>
              </a:buClr>
              <a:buSzPts val="1400"/>
              <a:buNone/>
              <a:defRPr sz="1400">
                <a:solidFill>
                  <a:srgbClr val="8993A6"/>
                </a:solidFill>
              </a:defRPr>
            </a:lvl8pPr>
            <a:lvl9pPr marL="4114800" lvl="8" indent="-228600" algn="l">
              <a:lnSpc>
                <a:spcPct val="100000"/>
              </a:lnSpc>
              <a:spcBef>
                <a:spcPts val="280"/>
              </a:spcBef>
              <a:spcAft>
                <a:spcPts val="0"/>
              </a:spcAft>
              <a:buClr>
                <a:srgbClr val="8993A6"/>
              </a:buClr>
              <a:buSzPts val="1400"/>
              <a:buNone/>
              <a:defRPr sz="1400">
                <a:solidFill>
                  <a:srgbClr val="8993A6"/>
                </a:solidFill>
              </a:defRPr>
            </a:lvl9pPr>
          </a:lstStyle>
          <a:p>
            <a:endParaRPr/>
          </a:p>
        </p:txBody>
      </p:sp>
      <p:pic>
        <p:nvPicPr>
          <p:cNvPr id="27" name="Google Shape;27;p43" descr="kapittel.png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0" y="5330952"/>
            <a:ext cx="9144000" cy="1527048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tellysbilde" type="title">
  <p:cSld name="TITLE">
    <p:spTree>
      <p:nvGrpSpPr>
        <p:cNvPr id="1" name="Shape 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Google Shape;29;p44"/>
          <p:cNvSpPr txBox="1">
            <a:spLocks noGrp="1"/>
          </p:cNvSpPr>
          <p:nvPr>
            <p:ph type="ctrTitle"/>
          </p:nvPr>
        </p:nvSpPr>
        <p:spPr>
          <a:xfrm>
            <a:off x="685800" y="2130426"/>
            <a:ext cx="7772400" cy="14700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0" name="Google Shape;30;p44"/>
          <p:cNvSpPr txBox="1"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lvl="0" algn="ctr">
              <a:lnSpc>
                <a:spcPct val="100000"/>
              </a:lnSpc>
              <a:spcBef>
                <a:spcPts val="640"/>
              </a:spcBef>
              <a:spcAft>
                <a:spcPts val="0"/>
              </a:spcAft>
              <a:buSzPts val="3200"/>
              <a:buNone/>
              <a:defRPr>
                <a:solidFill>
                  <a:srgbClr val="8993A6"/>
                </a:solidFill>
              </a:defRPr>
            </a:lvl1pPr>
            <a:lvl2pPr lvl="1" algn="ctr">
              <a:lnSpc>
                <a:spcPct val="100000"/>
              </a:lnSpc>
              <a:spcBef>
                <a:spcPts val="560"/>
              </a:spcBef>
              <a:spcAft>
                <a:spcPts val="0"/>
              </a:spcAft>
              <a:buSzPts val="2800"/>
              <a:buNone/>
              <a:defRPr>
                <a:solidFill>
                  <a:srgbClr val="8993A6"/>
                </a:solidFill>
              </a:defRPr>
            </a:lvl2pPr>
            <a:lvl3pPr lvl="2" algn="ctr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SzPts val="2400"/>
              <a:buNone/>
              <a:defRPr>
                <a:solidFill>
                  <a:srgbClr val="8993A6"/>
                </a:solidFill>
              </a:defRPr>
            </a:lvl3pPr>
            <a:lvl4pPr lvl="3" algn="ctr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SzPts val="2000"/>
              <a:buNone/>
              <a:defRPr>
                <a:solidFill>
                  <a:srgbClr val="8993A6"/>
                </a:solidFill>
              </a:defRPr>
            </a:lvl4pPr>
            <a:lvl5pPr lvl="4" algn="ctr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SzPts val="2000"/>
              <a:buNone/>
              <a:defRPr>
                <a:solidFill>
                  <a:srgbClr val="8993A6"/>
                </a:solidFill>
              </a:defRPr>
            </a:lvl5pPr>
            <a:lvl6pPr lvl="5" algn="ctr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rgbClr val="8993A6"/>
              </a:buClr>
              <a:buSzPts val="2000"/>
              <a:buNone/>
              <a:defRPr>
                <a:solidFill>
                  <a:srgbClr val="8993A6"/>
                </a:solidFill>
              </a:defRPr>
            </a:lvl6pPr>
            <a:lvl7pPr lvl="6" algn="ctr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rgbClr val="8993A6"/>
              </a:buClr>
              <a:buSzPts val="2000"/>
              <a:buNone/>
              <a:defRPr>
                <a:solidFill>
                  <a:srgbClr val="8993A6"/>
                </a:solidFill>
              </a:defRPr>
            </a:lvl7pPr>
            <a:lvl8pPr lvl="7" algn="ctr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rgbClr val="8993A6"/>
              </a:buClr>
              <a:buSzPts val="2000"/>
              <a:buNone/>
              <a:defRPr>
                <a:solidFill>
                  <a:srgbClr val="8993A6"/>
                </a:solidFill>
              </a:defRPr>
            </a:lvl8pPr>
            <a:lvl9pPr lvl="8" algn="ctr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rgbClr val="8993A6"/>
              </a:buClr>
              <a:buSzPts val="2000"/>
              <a:buNone/>
              <a:defRPr>
                <a:solidFill>
                  <a:srgbClr val="8993A6"/>
                </a:solidFill>
              </a:defRPr>
            </a:lvl9pPr>
          </a:lstStyle>
          <a:p>
            <a:endParaRPr/>
          </a:p>
        </p:txBody>
      </p:sp>
      <p:sp>
        <p:nvSpPr>
          <p:cNvPr id="31" name="Google Shape;31;p44"/>
          <p:cNvSpPr txBox="1">
            <a:spLocks noGrp="1"/>
          </p:cNvSpPr>
          <p:nvPr>
            <p:ph type="sldNum" idx="12"/>
          </p:nvPr>
        </p:nvSpPr>
        <p:spPr>
          <a:xfrm>
            <a:off x="717817" y="6356351"/>
            <a:ext cx="737895" cy="25651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45700" rIns="0" bIns="45700" anchor="ctr" anchorCtr="0">
            <a:noAutofit/>
          </a:bodyPr>
          <a:lstStyle>
            <a:lvl1pPr marL="0" marR="0" lv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rgbClr val="8993A6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rgbClr val="8993A6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rgbClr val="8993A6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rgbClr val="8993A6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rgbClr val="8993A6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rgbClr val="8993A6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rgbClr val="8993A6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rgbClr val="8993A6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rgbClr val="8993A6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no-NO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o innholdsdeler" type="twoObj">
  <p:cSld name="TWO_OBJECTS">
    <p:spTree>
      <p:nvGrpSpPr>
        <p:cNvPr id="1" name="Shape 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Google Shape;33;p45"/>
          <p:cNvSpPr txBox="1">
            <a:spLocks noGrp="1"/>
          </p:cNvSpPr>
          <p:nvPr>
            <p:ph type="title"/>
          </p:nvPr>
        </p:nvSpPr>
        <p:spPr>
          <a:xfrm>
            <a:off x="717816" y="274639"/>
            <a:ext cx="7887103" cy="1143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4" name="Google Shape;34;p45"/>
          <p:cNvSpPr txBox="1">
            <a:spLocks noGrp="1"/>
          </p:cNvSpPr>
          <p:nvPr>
            <p:ph type="body" idx="1"/>
          </p:nvPr>
        </p:nvSpPr>
        <p:spPr>
          <a:xfrm>
            <a:off x="717816" y="1594231"/>
            <a:ext cx="3777984" cy="31765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406400" algn="l">
              <a:lnSpc>
                <a:spcPct val="100000"/>
              </a:lnSpc>
              <a:spcBef>
                <a:spcPts val="560"/>
              </a:spcBef>
              <a:spcAft>
                <a:spcPts val="0"/>
              </a:spcAft>
              <a:buSzPts val="2800"/>
              <a:buChar char="•"/>
              <a:defRPr sz="2800"/>
            </a:lvl1pPr>
            <a:lvl2pPr marL="914400" lvl="1" indent="-381000" algn="l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SzPts val="2400"/>
              <a:buChar char="–"/>
              <a:defRPr sz="2400"/>
            </a:lvl2pPr>
            <a:lvl3pPr marL="1371600" lvl="2" indent="-3556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SzPts val="2000"/>
              <a:buChar char="•"/>
              <a:defRPr sz="2000"/>
            </a:lvl3pPr>
            <a:lvl4pPr marL="1828800" lvl="3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SzPts val="1800"/>
              <a:buChar char="–"/>
              <a:defRPr sz="1800"/>
            </a:lvl4pPr>
            <a:lvl5pPr marL="2286000" lvl="4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SzPts val="1800"/>
              <a:buChar char="»"/>
              <a:defRPr sz="1800"/>
            </a:lvl5pPr>
            <a:lvl6pPr marL="2743200" lvl="5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6pPr>
            <a:lvl7pPr marL="3200400" lvl="6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7pPr>
            <a:lvl8pPr marL="3657600" lvl="7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8pPr>
            <a:lvl9pPr marL="4114800" lvl="8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9pPr>
          </a:lstStyle>
          <a:p>
            <a:endParaRPr/>
          </a:p>
        </p:txBody>
      </p:sp>
      <p:sp>
        <p:nvSpPr>
          <p:cNvPr id="35" name="Google Shape;35;p45"/>
          <p:cNvSpPr txBox="1">
            <a:spLocks noGrp="1"/>
          </p:cNvSpPr>
          <p:nvPr>
            <p:ph type="body" idx="2"/>
          </p:nvPr>
        </p:nvSpPr>
        <p:spPr>
          <a:xfrm>
            <a:off x="4648200" y="1594231"/>
            <a:ext cx="3956719" cy="31765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406400" algn="l">
              <a:lnSpc>
                <a:spcPct val="100000"/>
              </a:lnSpc>
              <a:spcBef>
                <a:spcPts val="560"/>
              </a:spcBef>
              <a:spcAft>
                <a:spcPts val="0"/>
              </a:spcAft>
              <a:buSzPts val="2800"/>
              <a:buChar char="•"/>
              <a:defRPr sz="2800"/>
            </a:lvl1pPr>
            <a:lvl2pPr marL="914400" lvl="1" indent="-381000" algn="l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SzPts val="2400"/>
              <a:buChar char="–"/>
              <a:defRPr sz="2400"/>
            </a:lvl2pPr>
            <a:lvl3pPr marL="1371600" lvl="2" indent="-3556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SzPts val="2000"/>
              <a:buChar char="•"/>
              <a:defRPr sz="2000"/>
            </a:lvl3pPr>
            <a:lvl4pPr marL="1828800" lvl="3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SzPts val="1800"/>
              <a:buChar char="–"/>
              <a:defRPr sz="1800"/>
            </a:lvl4pPr>
            <a:lvl5pPr marL="2286000" lvl="4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SzPts val="1800"/>
              <a:buChar char="»"/>
              <a:defRPr sz="1800"/>
            </a:lvl5pPr>
            <a:lvl6pPr marL="2743200" lvl="5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6pPr>
            <a:lvl7pPr marL="3200400" lvl="6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7pPr>
            <a:lvl8pPr marL="3657600" lvl="7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8pPr>
            <a:lvl9pPr marL="4114800" lvl="8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9pPr>
          </a:lstStyle>
          <a:p>
            <a:endParaRPr/>
          </a:p>
        </p:txBody>
      </p:sp>
      <p:sp>
        <p:nvSpPr>
          <p:cNvPr id="36" name="Google Shape;36;p45"/>
          <p:cNvSpPr txBox="1">
            <a:spLocks noGrp="1"/>
          </p:cNvSpPr>
          <p:nvPr>
            <p:ph type="sldNum" idx="12"/>
          </p:nvPr>
        </p:nvSpPr>
        <p:spPr>
          <a:xfrm>
            <a:off x="717817" y="6356351"/>
            <a:ext cx="737895" cy="25651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45700" rIns="0" bIns="45700" anchor="ctr" anchorCtr="0">
            <a:noAutofit/>
          </a:bodyPr>
          <a:lstStyle>
            <a:lvl1pPr marL="0" marR="0" lv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rgbClr val="8993A6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rgbClr val="8993A6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rgbClr val="8993A6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rgbClr val="8993A6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rgbClr val="8993A6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rgbClr val="8993A6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rgbClr val="8993A6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rgbClr val="8993A6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rgbClr val="8993A6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no-NO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ammenligning" type="twoTxTwoObj">
  <p:cSld name="TWO_OBJECTS_WITH_TEXT">
    <p:spTree>
      <p:nvGrpSpPr>
        <p:cNvPr id="1" name="Shape 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" name="Google Shape;38;p46"/>
          <p:cNvSpPr txBox="1">
            <a:spLocks noGrp="1"/>
          </p:cNvSpPr>
          <p:nvPr>
            <p:ph type="title"/>
          </p:nvPr>
        </p:nvSpPr>
        <p:spPr>
          <a:xfrm>
            <a:off x="717816" y="274639"/>
            <a:ext cx="7968984" cy="1143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9" name="Google Shape;39;p46"/>
          <p:cNvSpPr txBox="1">
            <a:spLocks noGrp="1"/>
          </p:cNvSpPr>
          <p:nvPr>
            <p:ph type="body" idx="1"/>
          </p:nvPr>
        </p:nvSpPr>
        <p:spPr>
          <a:xfrm>
            <a:off x="717816" y="1535113"/>
            <a:ext cx="3779572" cy="6397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marL="457200" lvl="0" indent="-2286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SzPts val="2000"/>
              <a:buNone/>
              <a:defRPr sz="2000" b="1"/>
            </a:lvl1pPr>
            <a:lvl2pPr marL="914400" lvl="1" indent="-2286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SzPts val="2000"/>
              <a:buNone/>
              <a:defRPr sz="2000" b="1"/>
            </a:lvl2pPr>
            <a:lvl3pPr marL="1371600" lvl="2" indent="-2286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SzPts val="1800"/>
              <a:buNone/>
              <a:defRPr sz="1800" b="1"/>
            </a:lvl3pPr>
            <a:lvl4pPr marL="1828800" lvl="3" indent="-2286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SzPts val="1600"/>
              <a:buNone/>
              <a:defRPr sz="1600" b="1"/>
            </a:lvl4pPr>
            <a:lvl5pPr marL="2286000" lvl="4" indent="-2286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SzPts val="1600"/>
              <a:buNone/>
              <a:defRPr sz="1600" b="1"/>
            </a:lvl5pPr>
            <a:lvl6pPr marL="2743200" lvl="5" indent="-2286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6pPr>
            <a:lvl7pPr marL="3200400" lvl="6" indent="-2286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7pPr>
            <a:lvl8pPr marL="3657600" lvl="7" indent="-2286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8pPr>
            <a:lvl9pPr marL="4114800" lvl="8" indent="-2286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9pPr>
          </a:lstStyle>
          <a:p>
            <a:endParaRPr/>
          </a:p>
        </p:txBody>
      </p:sp>
      <p:sp>
        <p:nvSpPr>
          <p:cNvPr id="40" name="Google Shape;40;p46"/>
          <p:cNvSpPr txBox="1">
            <a:spLocks noGrp="1"/>
          </p:cNvSpPr>
          <p:nvPr>
            <p:ph type="body" idx="2"/>
          </p:nvPr>
        </p:nvSpPr>
        <p:spPr>
          <a:xfrm>
            <a:off x="717816" y="2174875"/>
            <a:ext cx="3779572" cy="359464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81000" algn="l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SzPts val="2400"/>
              <a:buChar char="•"/>
              <a:defRPr sz="2400"/>
            </a:lvl1pPr>
            <a:lvl2pPr marL="914400" lvl="1" indent="-3556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SzPts val="2000"/>
              <a:buChar char="–"/>
              <a:defRPr sz="2000"/>
            </a:lvl2pPr>
            <a:lvl3pPr marL="1371600" lvl="2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SzPts val="1800"/>
              <a:buChar char="•"/>
              <a:defRPr sz="1800"/>
            </a:lvl3pPr>
            <a:lvl4pPr marL="1828800" lvl="3" indent="-3302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SzPts val="1600"/>
              <a:buChar char="–"/>
              <a:defRPr sz="1600"/>
            </a:lvl4pPr>
            <a:lvl5pPr marL="2286000" lvl="4" indent="-3302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SzPts val="1600"/>
              <a:buChar char="»"/>
              <a:defRPr sz="1600"/>
            </a:lvl5pPr>
            <a:lvl6pPr marL="2743200" lvl="5" indent="-3302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6pPr>
            <a:lvl7pPr marL="3200400" lvl="6" indent="-3302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7pPr>
            <a:lvl8pPr marL="3657600" lvl="7" indent="-3302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8pPr>
            <a:lvl9pPr marL="4114800" lvl="8" indent="-3302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9pPr>
          </a:lstStyle>
          <a:p>
            <a:endParaRPr/>
          </a:p>
        </p:txBody>
      </p:sp>
      <p:sp>
        <p:nvSpPr>
          <p:cNvPr id="41" name="Google Shape;41;p46"/>
          <p:cNvSpPr txBox="1">
            <a:spLocks noGrp="1"/>
          </p:cNvSpPr>
          <p:nvPr>
            <p:ph type="body" idx="3"/>
          </p:nvPr>
        </p:nvSpPr>
        <p:spPr>
          <a:xfrm>
            <a:off x="4645027" y="1535113"/>
            <a:ext cx="4041775" cy="6397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marL="457200" lvl="0" indent="-2286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SzPts val="2000"/>
              <a:buNone/>
              <a:defRPr sz="2000" b="1"/>
            </a:lvl1pPr>
            <a:lvl2pPr marL="914400" lvl="1" indent="-2286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SzPts val="2000"/>
              <a:buNone/>
              <a:defRPr sz="2000" b="1"/>
            </a:lvl2pPr>
            <a:lvl3pPr marL="1371600" lvl="2" indent="-2286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SzPts val="1800"/>
              <a:buNone/>
              <a:defRPr sz="1800" b="1"/>
            </a:lvl3pPr>
            <a:lvl4pPr marL="1828800" lvl="3" indent="-2286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SzPts val="1600"/>
              <a:buNone/>
              <a:defRPr sz="1600" b="1"/>
            </a:lvl4pPr>
            <a:lvl5pPr marL="2286000" lvl="4" indent="-2286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SzPts val="1600"/>
              <a:buNone/>
              <a:defRPr sz="1600" b="1"/>
            </a:lvl5pPr>
            <a:lvl6pPr marL="2743200" lvl="5" indent="-2286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6pPr>
            <a:lvl7pPr marL="3200400" lvl="6" indent="-2286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7pPr>
            <a:lvl8pPr marL="3657600" lvl="7" indent="-2286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8pPr>
            <a:lvl9pPr marL="4114800" lvl="8" indent="-2286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9pPr>
          </a:lstStyle>
          <a:p>
            <a:endParaRPr/>
          </a:p>
        </p:txBody>
      </p:sp>
      <p:sp>
        <p:nvSpPr>
          <p:cNvPr id="42" name="Google Shape;42;p46"/>
          <p:cNvSpPr txBox="1">
            <a:spLocks noGrp="1"/>
          </p:cNvSpPr>
          <p:nvPr>
            <p:ph type="body" idx="4"/>
          </p:nvPr>
        </p:nvSpPr>
        <p:spPr>
          <a:xfrm>
            <a:off x="4645027" y="2174875"/>
            <a:ext cx="4041775" cy="359464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81000" algn="l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SzPts val="2400"/>
              <a:buChar char="•"/>
              <a:defRPr sz="2400"/>
            </a:lvl1pPr>
            <a:lvl2pPr marL="914400" lvl="1" indent="-3556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SzPts val="2000"/>
              <a:buChar char="–"/>
              <a:defRPr sz="2000"/>
            </a:lvl2pPr>
            <a:lvl3pPr marL="1371600" lvl="2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SzPts val="1800"/>
              <a:buChar char="•"/>
              <a:defRPr sz="1800"/>
            </a:lvl3pPr>
            <a:lvl4pPr marL="1828800" lvl="3" indent="-3302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SzPts val="1600"/>
              <a:buChar char="–"/>
              <a:defRPr sz="1600"/>
            </a:lvl4pPr>
            <a:lvl5pPr marL="2286000" lvl="4" indent="-3302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SzPts val="1600"/>
              <a:buChar char="»"/>
              <a:defRPr sz="1600"/>
            </a:lvl5pPr>
            <a:lvl6pPr marL="2743200" lvl="5" indent="-3302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6pPr>
            <a:lvl7pPr marL="3200400" lvl="6" indent="-3302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7pPr>
            <a:lvl8pPr marL="3657600" lvl="7" indent="-3302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8pPr>
            <a:lvl9pPr marL="4114800" lvl="8" indent="-3302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9pPr>
          </a:lstStyle>
          <a:p>
            <a:endParaRPr/>
          </a:p>
        </p:txBody>
      </p:sp>
      <p:sp>
        <p:nvSpPr>
          <p:cNvPr id="43" name="Google Shape;43;p46"/>
          <p:cNvSpPr txBox="1">
            <a:spLocks noGrp="1"/>
          </p:cNvSpPr>
          <p:nvPr>
            <p:ph type="sldNum" idx="12"/>
          </p:nvPr>
        </p:nvSpPr>
        <p:spPr>
          <a:xfrm>
            <a:off x="717817" y="6356351"/>
            <a:ext cx="737895" cy="25651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45700" rIns="0" bIns="45700" anchor="ctr" anchorCtr="0">
            <a:noAutofit/>
          </a:bodyPr>
          <a:lstStyle>
            <a:lvl1pPr marL="0" marR="0" lv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rgbClr val="8993A6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rgbClr val="8993A6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rgbClr val="8993A6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rgbClr val="8993A6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rgbClr val="8993A6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rgbClr val="8993A6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rgbClr val="8993A6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rgbClr val="8993A6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rgbClr val="8993A6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no-NO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are tittel" type="titleOnly">
  <p:cSld name="TITLE_ONLY">
    <p:spTree>
      <p:nvGrpSpPr>
        <p:cNvPr id="1" name="Shape 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" name="Google Shape;45;p47"/>
          <p:cNvSpPr txBox="1">
            <a:spLocks noGrp="1"/>
          </p:cNvSpPr>
          <p:nvPr>
            <p:ph type="title"/>
          </p:nvPr>
        </p:nvSpPr>
        <p:spPr>
          <a:xfrm>
            <a:off x="717816" y="274639"/>
            <a:ext cx="7887103" cy="1143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6" name="Google Shape;46;p47"/>
          <p:cNvSpPr txBox="1">
            <a:spLocks noGrp="1"/>
          </p:cNvSpPr>
          <p:nvPr>
            <p:ph type="sldNum" idx="12"/>
          </p:nvPr>
        </p:nvSpPr>
        <p:spPr>
          <a:xfrm>
            <a:off x="717817" y="6356351"/>
            <a:ext cx="737895" cy="25651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45700" rIns="0" bIns="45700" anchor="ctr" anchorCtr="0">
            <a:noAutofit/>
          </a:bodyPr>
          <a:lstStyle>
            <a:lvl1pPr marL="0" marR="0" lv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rgbClr val="8993A6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rgbClr val="8993A6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rgbClr val="8993A6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rgbClr val="8993A6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rgbClr val="8993A6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rgbClr val="8993A6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rgbClr val="8993A6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rgbClr val="8993A6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rgbClr val="8993A6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no-NO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omt" type="blank">
  <p:cSld name="BLANK">
    <p:spTree>
      <p:nvGrpSpPr>
        <p:cNvPr id="1" name="Shape 4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" name="Google Shape;48;p48"/>
          <p:cNvSpPr txBox="1">
            <a:spLocks noGrp="1"/>
          </p:cNvSpPr>
          <p:nvPr>
            <p:ph type="sldNum" idx="12"/>
          </p:nvPr>
        </p:nvSpPr>
        <p:spPr>
          <a:xfrm>
            <a:off x="717817" y="6356351"/>
            <a:ext cx="737895" cy="25651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45700" rIns="0" bIns="45700" anchor="ctr" anchorCtr="0">
            <a:noAutofit/>
          </a:bodyPr>
          <a:lstStyle>
            <a:lvl1pPr marL="0" marR="0" lv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rgbClr val="8993A6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rgbClr val="8993A6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rgbClr val="8993A6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rgbClr val="8993A6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rgbClr val="8993A6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rgbClr val="8993A6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rgbClr val="8993A6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rgbClr val="8993A6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rgbClr val="8993A6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no-NO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Innhold med tekst" type="objTx">
  <p:cSld name="OBJECT_WITH_CAPTION_TEXT">
    <p:spTree>
      <p:nvGrpSpPr>
        <p:cNvPr id="1" name="Shape 4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" name="Google Shape;50;p49"/>
          <p:cNvSpPr txBox="1">
            <a:spLocks noGrp="1"/>
          </p:cNvSpPr>
          <p:nvPr>
            <p:ph type="title"/>
          </p:nvPr>
        </p:nvSpPr>
        <p:spPr>
          <a:xfrm>
            <a:off x="717817" y="273051"/>
            <a:ext cx="2857234" cy="116205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Calibri"/>
              <a:buNone/>
              <a:defRPr sz="2000" b="1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1" name="Google Shape;51;p49"/>
          <p:cNvSpPr txBox="1">
            <a:spLocks noGrp="1"/>
          </p:cNvSpPr>
          <p:nvPr>
            <p:ph type="body" idx="1"/>
          </p:nvPr>
        </p:nvSpPr>
        <p:spPr>
          <a:xfrm>
            <a:off x="3865164" y="273052"/>
            <a:ext cx="4760130" cy="585311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431800" algn="l">
              <a:lnSpc>
                <a:spcPct val="100000"/>
              </a:lnSpc>
              <a:spcBef>
                <a:spcPts val="640"/>
              </a:spcBef>
              <a:spcAft>
                <a:spcPts val="0"/>
              </a:spcAft>
              <a:buSzPts val="3200"/>
              <a:buChar char="•"/>
              <a:defRPr sz="3200"/>
            </a:lvl1pPr>
            <a:lvl2pPr marL="914400" lvl="1" indent="-406400" algn="l">
              <a:lnSpc>
                <a:spcPct val="100000"/>
              </a:lnSpc>
              <a:spcBef>
                <a:spcPts val="560"/>
              </a:spcBef>
              <a:spcAft>
                <a:spcPts val="0"/>
              </a:spcAft>
              <a:buSzPts val="2800"/>
              <a:buChar char="–"/>
              <a:defRPr sz="2800"/>
            </a:lvl2pPr>
            <a:lvl3pPr marL="1371600" lvl="2" indent="-381000" algn="l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SzPts val="2400"/>
              <a:buChar char="•"/>
              <a:defRPr sz="2400"/>
            </a:lvl3pPr>
            <a:lvl4pPr marL="1828800" lvl="3" indent="-3556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SzPts val="2000"/>
              <a:buChar char="–"/>
              <a:defRPr sz="2000"/>
            </a:lvl4pPr>
            <a:lvl5pPr marL="2286000" lvl="4" indent="-3556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SzPts val="2000"/>
              <a:buChar char="»"/>
              <a:defRPr sz="2000"/>
            </a:lvl5pPr>
            <a:lvl6pPr marL="2743200" lvl="5" indent="-3556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6pPr>
            <a:lvl7pPr marL="3200400" lvl="6" indent="-3556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7pPr>
            <a:lvl8pPr marL="3657600" lvl="7" indent="-3556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8pPr>
            <a:lvl9pPr marL="4114800" lvl="8" indent="-3556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9pPr>
          </a:lstStyle>
          <a:p>
            <a:endParaRPr/>
          </a:p>
        </p:txBody>
      </p:sp>
      <p:sp>
        <p:nvSpPr>
          <p:cNvPr id="52" name="Google Shape;52;p49"/>
          <p:cNvSpPr txBox="1">
            <a:spLocks noGrp="1"/>
          </p:cNvSpPr>
          <p:nvPr>
            <p:ph type="body" idx="2"/>
          </p:nvPr>
        </p:nvSpPr>
        <p:spPr>
          <a:xfrm>
            <a:off x="717817" y="1435103"/>
            <a:ext cx="2857234" cy="46910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l">
              <a:lnSpc>
                <a:spcPct val="100000"/>
              </a:lnSpc>
              <a:spcBef>
                <a:spcPts val="280"/>
              </a:spcBef>
              <a:spcAft>
                <a:spcPts val="0"/>
              </a:spcAft>
              <a:buSzPts val="1400"/>
              <a:buNone/>
              <a:defRPr sz="1400"/>
            </a:lvl1pPr>
            <a:lvl2pPr marL="914400" lvl="1" indent="-228600" algn="l">
              <a:lnSpc>
                <a:spcPct val="100000"/>
              </a:lnSpc>
              <a:spcBef>
                <a:spcPts val="240"/>
              </a:spcBef>
              <a:spcAft>
                <a:spcPts val="0"/>
              </a:spcAft>
              <a:buSzPts val="1200"/>
              <a:buNone/>
              <a:defRPr sz="1200"/>
            </a:lvl2pPr>
            <a:lvl3pPr marL="1371600" lvl="2" indent="-228600" algn="l">
              <a:lnSpc>
                <a:spcPct val="100000"/>
              </a:lnSpc>
              <a:spcBef>
                <a:spcPts val="200"/>
              </a:spcBef>
              <a:spcAft>
                <a:spcPts val="0"/>
              </a:spcAft>
              <a:buSzPts val="1000"/>
              <a:buNone/>
              <a:defRPr sz="1000"/>
            </a:lvl3pPr>
            <a:lvl4pPr marL="1828800" lvl="3" indent="-228600" algn="l">
              <a:lnSpc>
                <a:spcPct val="100000"/>
              </a:lnSpc>
              <a:spcBef>
                <a:spcPts val="180"/>
              </a:spcBef>
              <a:spcAft>
                <a:spcPts val="0"/>
              </a:spcAft>
              <a:buSzPts val="900"/>
              <a:buNone/>
              <a:defRPr sz="900"/>
            </a:lvl4pPr>
            <a:lvl5pPr marL="2286000" lvl="4" indent="-228600" algn="l">
              <a:lnSpc>
                <a:spcPct val="100000"/>
              </a:lnSpc>
              <a:spcBef>
                <a:spcPts val="180"/>
              </a:spcBef>
              <a:spcAft>
                <a:spcPts val="0"/>
              </a:spcAft>
              <a:buSzPts val="900"/>
              <a:buNone/>
              <a:defRPr sz="900"/>
            </a:lvl5pPr>
            <a:lvl6pPr marL="2743200" lvl="5" indent="-228600" algn="l">
              <a:lnSpc>
                <a:spcPct val="100000"/>
              </a:lnSpc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6pPr>
            <a:lvl7pPr marL="3200400" lvl="6" indent="-228600" algn="l">
              <a:lnSpc>
                <a:spcPct val="100000"/>
              </a:lnSpc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7pPr>
            <a:lvl8pPr marL="3657600" lvl="7" indent="-228600" algn="l">
              <a:lnSpc>
                <a:spcPct val="100000"/>
              </a:lnSpc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8pPr>
            <a:lvl9pPr marL="4114800" lvl="8" indent="-228600" algn="l">
              <a:lnSpc>
                <a:spcPct val="100000"/>
              </a:lnSpc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9pPr>
          </a:lstStyle>
          <a:p>
            <a:endParaRPr/>
          </a:p>
        </p:txBody>
      </p:sp>
      <p:sp>
        <p:nvSpPr>
          <p:cNvPr id="53" name="Google Shape;53;p49"/>
          <p:cNvSpPr txBox="1">
            <a:spLocks noGrp="1"/>
          </p:cNvSpPr>
          <p:nvPr>
            <p:ph type="sldNum" idx="12"/>
          </p:nvPr>
        </p:nvSpPr>
        <p:spPr>
          <a:xfrm>
            <a:off x="717817" y="6356351"/>
            <a:ext cx="737895" cy="25651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45700" rIns="0" bIns="45700" anchor="ctr" anchorCtr="0">
            <a:noAutofit/>
          </a:bodyPr>
          <a:lstStyle>
            <a:lvl1pPr marL="0" marR="0" lv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rgbClr val="8993A6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rgbClr val="8993A6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rgbClr val="8993A6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rgbClr val="8993A6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rgbClr val="8993A6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rgbClr val="8993A6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rgbClr val="8993A6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rgbClr val="8993A6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rgbClr val="8993A6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no-NO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ilde med tekst" type="picTx">
  <p:cSld name="PICTURE_WITH_CAPTION_TEXT">
    <p:spTree>
      <p:nvGrpSpPr>
        <p:cNvPr id="1" name="Shape 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" name="Google Shape;55;p50"/>
          <p:cNvSpPr txBox="1">
            <a:spLocks noGrp="1"/>
          </p:cNvSpPr>
          <p:nvPr>
            <p:ph type="title"/>
          </p:nvPr>
        </p:nvSpPr>
        <p:spPr>
          <a:xfrm>
            <a:off x="1792288" y="4800600"/>
            <a:ext cx="5486400" cy="56673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Calibri"/>
              <a:buNone/>
              <a:defRPr sz="2000" b="1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6" name="Google Shape;56;p50"/>
          <p:cNvSpPr>
            <a:spLocks noGrp="1"/>
          </p:cNvSpPr>
          <p:nvPr>
            <p:ph type="pic" idx="2"/>
          </p:nvPr>
        </p:nvSpPr>
        <p:spPr>
          <a:xfrm>
            <a:off x="1792288" y="612775"/>
            <a:ext cx="5486400" cy="4114800"/>
          </a:xfrm>
          <a:prstGeom prst="rect">
            <a:avLst/>
          </a:prstGeom>
          <a:noFill/>
          <a:ln>
            <a:noFill/>
          </a:ln>
        </p:spPr>
      </p:sp>
      <p:sp>
        <p:nvSpPr>
          <p:cNvPr id="57" name="Google Shape;57;p50"/>
          <p:cNvSpPr txBox="1">
            <a:spLocks noGrp="1"/>
          </p:cNvSpPr>
          <p:nvPr>
            <p:ph type="body" idx="1"/>
          </p:nvPr>
        </p:nvSpPr>
        <p:spPr>
          <a:xfrm>
            <a:off x="1792288" y="5367338"/>
            <a:ext cx="5486400" cy="8048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l">
              <a:lnSpc>
                <a:spcPct val="100000"/>
              </a:lnSpc>
              <a:spcBef>
                <a:spcPts val="280"/>
              </a:spcBef>
              <a:spcAft>
                <a:spcPts val="0"/>
              </a:spcAft>
              <a:buSzPts val="1400"/>
              <a:buNone/>
              <a:defRPr sz="1400"/>
            </a:lvl1pPr>
            <a:lvl2pPr marL="914400" lvl="1" indent="-228600" algn="l">
              <a:lnSpc>
                <a:spcPct val="100000"/>
              </a:lnSpc>
              <a:spcBef>
                <a:spcPts val="240"/>
              </a:spcBef>
              <a:spcAft>
                <a:spcPts val="0"/>
              </a:spcAft>
              <a:buSzPts val="1200"/>
              <a:buNone/>
              <a:defRPr sz="1200"/>
            </a:lvl2pPr>
            <a:lvl3pPr marL="1371600" lvl="2" indent="-228600" algn="l">
              <a:lnSpc>
                <a:spcPct val="100000"/>
              </a:lnSpc>
              <a:spcBef>
                <a:spcPts val="200"/>
              </a:spcBef>
              <a:spcAft>
                <a:spcPts val="0"/>
              </a:spcAft>
              <a:buSzPts val="1000"/>
              <a:buNone/>
              <a:defRPr sz="1000"/>
            </a:lvl3pPr>
            <a:lvl4pPr marL="1828800" lvl="3" indent="-228600" algn="l">
              <a:lnSpc>
                <a:spcPct val="100000"/>
              </a:lnSpc>
              <a:spcBef>
                <a:spcPts val="180"/>
              </a:spcBef>
              <a:spcAft>
                <a:spcPts val="0"/>
              </a:spcAft>
              <a:buSzPts val="900"/>
              <a:buNone/>
              <a:defRPr sz="900"/>
            </a:lvl4pPr>
            <a:lvl5pPr marL="2286000" lvl="4" indent="-228600" algn="l">
              <a:lnSpc>
                <a:spcPct val="100000"/>
              </a:lnSpc>
              <a:spcBef>
                <a:spcPts val="180"/>
              </a:spcBef>
              <a:spcAft>
                <a:spcPts val="0"/>
              </a:spcAft>
              <a:buSzPts val="900"/>
              <a:buNone/>
              <a:defRPr sz="900"/>
            </a:lvl5pPr>
            <a:lvl6pPr marL="2743200" lvl="5" indent="-228600" algn="l">
              <a:lnSpc>
                <a:spcPct val="100000"/>
              </a:lnSpc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6pPr>
            <a:lvl7pPr marL="3200400" lvl="6" indent="-228600" algn="l">
              <a:lnSpc>
                <a:spcPct val="100000"/>
              </a:lnSpc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7pPr>
            <a:lvl8pPr marL="3657600" lvl="7" indent="-228600" algn="l">
              <a:lnSpc>
                <a:spcPct val="100000"/>
              </a:lnSpc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8pPr>
            <a:lvl9pPr marL="4114800" lvl="8" indent="-228600" algn="l">
              <a:lnSpc>
                <a:spcPct val="100000"/>
              </a:lnSpc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9pPr>
          </a:lstStyle>
          <a:p>
            <a:endParaRPr/>
          </a:p>
        </p:txBody>
      </p:sp>
      <p:sp>
        <p:nvSpPr>
          <p:cNvPr id="58" name="Google Shape;58;p50"/>
          <p:cNvSpPr txBox="1">
            <a:spLocks noGrp="1"/>
          </p:cNvSpPr>
          <p:nvPr>
            <p:ph type="sldNum" idx="12"/>
          </p:nvPr>
        </p:nvSpPr>
        <p:spPr>
          <a:xfrm>
            <a:off x="717817" y="6356351"/>
            <a:ext cx="737895" cy="25651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45700" rIns="0" bIns="45700" anchor="ctr" anchorCtr="0">
            <a:noAutofit/>
          </a:bodyPr>
          <a:lstStyle>
            <a:lvl1pPr marL="0" marR="0" lv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rgbClr val="8993A6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rgbClr val="8993A6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rgbClr val="8993A6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rgbClr val="8993A6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rgbClr val="8993A6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rgbClr val="8993A6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rgbClr val="8993A6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rgbClr val="8993A6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rgbClr val="8993A6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no-NO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Loddrett tekst" type="vertTx">
  <p:cSld name="VERTICAL_TEXT">
    <p:spTree>
      <p:nvGrpSpPr>
        <p:cNvPr id="1" name="Shape 5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" name="Google Shape;60;p51"/>
          <p:cNvSpPr txBox="1">
            <a:spLocks noGrp="1"/>
          </p:cNvSpPr>
          <p:nvPr>
            <p:ph type="title"/>
          </p:nvPr>
        </p:nvSpPr>
        <p:spPr>
          <a:xfrm>
            <a:off x="717816" y="274639"/>
            <a:ext cx="7805624" cy="1143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1" name="Google Shape;61;p51"/>
          <p:cNvSpPr txBox="1">
            <a:spLocks noGrp="1"/>
          </p:cNvSpPr>
          <p:nvPr>
            <p:ph type="body" idx="1"/>
          </p:nvPr>
        </p:nvSpPr>
        <p:spPr>
          <a:xfrm rot="5400000">
            <a:off x="2622980" y="-304961"/>
            <a:ext cx="3995297" cy="780562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SzPts val="1800"/>
              <a:buChar char="•"/>
              <a:defRPr/>
            </a:lvl1pPr>
            <a:lvl2pPr marL="914400" lvl="1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SzPts val="1800"/>
              <a:buChar char="–"/>
              <a:defRPr/>
            </a:lvl2pPr>
            <a:lvl3pPr marL="1371600" lvl="2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SzPts val="1800"/>
              <a:buChar char="•"/>
              <a:defRPr/>
            </a:lvl3pPr>
            <a:lvl4pPr marL="1828800" lvl="3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SzPts val="1800"/>
              <a:buChar char="–"/>
              <a:defRPr/>
            </a:lvl4pPr>
            <a:lvl5pPr marL="2286000" lvl="4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SzPts val="1800"/>
              <a:buChar char="»"/>
              <a:defRPr/>
            </a:lvl5pPr>
            <a:lvl6pPr marL="2743200" lvl="5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62" name="Google Shape;62;p51"/>
          <p:cNvSpPr txBox="1">
            <a:spLocks noGrp="1"/>
          </p:cNvSpPr>
          <p:nvPr>
            <p:ph type="sldNum" idx="12"/>
          </p:nvPr>
        </p:nvSpPr>
        <p:spPr>
          <a:xfrm>
            <a:off x="717817" y="6356351"/>
            <a:ext cx="737895" cy="25651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45700" rIns="0" bIns="45700" anchor="ctr" anchorCtr="0">
            <a:noAutofit/>
          </a:bodyPr>
          <a:lstStyle>
            <a:lvl1pPr marL="0" marR="0" lv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rgbClr val="8993A6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rgbClr val="8993A6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rgbClr val="8993A6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rgbClr val="8993A6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rgbClr val="8993A6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rgbClr val="8993A6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rgbClr val="8993A6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rgbClr val="8993A6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rgbClr val="8993A6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no-NO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Loddrett tittel og tekst" type="vertTitleAndTx">
  <p:cSld name="VERTICAL_TITLE_AND_VERTICAL_TEXT">
    <p:spTree>
      <p:nvGrpSpPr>
        <p:cNvPr id="1" name="Shape 6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4" name="Google Shape;64;p52"/>
          <p:cNvSpPr txBox="1">
            <a:spLocks noGrp="1"/>
          </p:cNvSpPr>
          <p:nvPr>
            <p:ph type="title"/>
          </p:nvPr>
        </p:nvSpPr>
        <p:spPr>
          <a:xfrm rot="5400000">
            <a:off x="5553587" y="1613412"/>
            <a:ext cx="4045384" cy="191624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5" name="Google Shape;65;p52"/>
          <p:cNvSpPr txBox="1">
            <a:spLocks noGrp="1"/>
          </p:cNvSpPr>
          <p:nvPr>
            <p:ph type="body" idx="1"/>
          </p:nvPr>
        </p:nvSpPr>
        <p:spPr>
          <a:xfrm rot="5400000">
            <a:off x="1498516" y="-231859"/>
            <a:ext cx="4045384" cy="560678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SzPts val="1800"/>
              <a:buChar char="•"/>
              <a:defRPr/>
            </a:lvl1pPr>
            <a:lvl2pPr marL="914400" lvl="1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SzPts val="1800"/>
              <a:buChar char="–"/>
              <a:defRPr/>
            </a:lvl2pPr>
            <a:lvl3pPr marL="1371600" lvl="2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SzPts val="1800"/>
              <a:buChar char="•"/>
              <a:defRPr/>
            </a:lvl3pPr>
            <a:lvl4pPr marL="1828800" lvl="3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SzPts val="1800"/>
              <a:buChar char="–"/>
              <a:defRPr/>
            </a:lvl4pPr>
            <a:lvl5pPr marL="2286000" lvl="4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SzPts val="1800"/>
              <a:buChar char="»"/>
              <a:defRPr/>
            </a:lvl5pPr>
            <a:lvl6pPr marL="2743200" lvl="5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66" name="Google Shape;66;p52"/>
          <p:cNvSpPr txBox="1">
            <a:spLocks noGrp="1"/>
          </p:cNvSpPr>
          <p:nvPr>
            <p:ph type="sldNum" idx="12"/>
          </p:nvPr>
        </p:nvSpPr>
        <p:spPr>
          <a:xfrm>
            <a:off x="717817" y="6356351"/>
            <a:ext cx="737895" cy="25651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45700" rIns="0" bIns="45700" anchor="ctr" anchorCtr="0">
            <a:noAutofit/>
          </a:bodyPr>
          <a:lstStyle>
            <a:lvl1pPr marL="0" marR="0" lv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rgbClr val="8993A6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rgbClr val="8993A6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rgbClr val="8993A6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rgbClr val="8993A6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rgbClr val="8993A6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rgbClr val="8993A6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rgbClr val="8993A6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rgbClr val="8993A6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rgbClr val="8993A6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no-NO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image" Target="../media/image1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Google Shape;10;p40" descr="sidemal.png"/>
          <p:cNvPicPr preferRelativeResize="0"/>
          <p:nvPr/>
        </p:nvPicPr>
        <p:blipFill rotWithShape="1">
          <a:blip r:embed="rId14">
            <a:alphaModFix/>
          </a:blip>
          <a:srcRect/>
          <a:stretch/>
        </p:blipFill>
        <p:spPr>
          <a:xfrm>
            <a:off x="0" y="5920926"/>
            <a:ext cx="9144000" cy="739521"/>
          </a:xfrm>
          <a:prstGeom prst="rect">
            <a:avLst/>
          </a:prstGeom>
          <a:noFill/>
          <a:ln>
            <a:noFill/>
          </a:ln>
        </p:spPr>
      </p:pic>
      <p:sp>
        <p:nvSpPr>
          <p:cNvPr id="11" name="Google Shape;11;p40"/>
          <p:cNvSpPr txBox="1">
            <a:spLocks noGrp="1"/>
          </p:cNvSpPr>
          <p:nvPr>
            <p:ph type="title"/>
          </p:nvPr>
        </p:nvSpPr>
        <p:spPr>
          <a:xfrm>
            <a:off x="717816" y="274639"/>
            <a:ext cx="7887103" cy="1143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  <a:defRPr sz="4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12" name="Google Shape;12;p40"/>
          <p:cNvSpPr txBox="1">
            <a:spLocks noGrp="1"/>
          </p:cNvSpPr>
          <p:nvPr>
            <p:ph type="body" idx="1"/>
          </p:nvPr>
        </p:nvSpPr>
        <p:spPr>
          <a:xfrm>
            <a:off x="717816" y="1600202"/>
            <a:ext cx="7887103" cy="399529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marR="0" lvl="0" indent="-431800" algn="l" rtl="0">
              <a:lnSpc>
                <a:spcPct val="100000"/>
              </a:lnSpc>
              <a:spcBef>
                <a:spcPts val="640"/>
              </a:spcBef>
              <a:spcAft>
                <a:spcPts val="0"/>
              </a:spcAft>
              <a:buClr>
                <a:schemeClr val="accent5"/>
              </a:buClr>
              <a:buSzPts val="3200"/>
              <a:buFont typeface="Arial"/>
              <a:buChar char="•"/>
              <a:defRPr sz="3200" b="0" i="0" u="none" strike="noStrike" cap="none">
                <a:solidFill>
                  <a:schemeClr val="dk2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406400" algn="l" rtl="0">
              <a:lnSpc>
                <a:spcPct val="100000"/>
              </a:lnSpc>
              <a:spcBef>
                <a:spcPts val="560"/>
              </a:spcBef>
              <a:spcAft>
                <a:spcPts val="0"/>
              </a:spcAft>
              <a:buClr>
                <a:schemeClr val="accent5"/>
              </a:buClr>
              <a:buSzPts val="2800"/>
              <a:buFont typeface="Arial"/>
              <a:buChar char="–"/>
              <a:defRPr sz="2800" b="0" i="0" u="none" strike="noStrike" cap="none">
                <a:solidFill>
                  <a:schemeClr val="dk2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81000" algn="l" rtl="0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Clr>
                <a:schemeClr val="accent5"/>
              </a:buClr>
              <a:buSzPts val="2400"/>
              <a:buFont typeface="Arial"/>
              <a:buChar char="•"/>
              <a:defRPr sz="2400" b="0" i="0" u="none" strike="noStrike" cap="none">
                <a:solidFill>
                  <a:schemeClr val="dk2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355600" algn="l" rtl="0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accent5"/>
              </a:buClr>
              <a:buSzPts val="2000"/>
              <a:buFont typeface="Arial"/>
              <a:buChar char="–"/>
              <a:defRPr sz="2000" b="0" i="0" u="none" strike="noStrike" cap="none">
                <a:solidFill>
                  <a:schemeClr val="dk2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355600" algn="l" rtl="0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accent5"/>
              </a:buClr>
              <a:buSzPts val="2000"/>
              <a:buFont typeface="Arial"/>
              <a:buChar char="»"/>
              <a:defRPr sz="2000" b="0" i="0" u="none" strike="noStrike" cap="none">
                <a:solidFill>
                  <a:schemeClr val="dk2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355600" algn="l" rtl="0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55600" algn="l" rtl="0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55600" algn="l" rtl="0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55600" algn="l" rtl="0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3" name="Google Shape;13;p40"/>
          <p:cNvSpPr txBox="1">
            <a:spLocks noGrp="1"/>
          </p:cNvSpPr>
          <p:nvPr>
            <p:ph type="sldNum" idx="12"/>
          </p:nvPr>
        </p:nvSpPr>
        <p:spPr>
          <a:xfrm>
            <a:off x="717817" y="6356351"/>
            <a:ext cx="737895" cy="25651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45700" rIns="0" bIns="45700" anchor="ctr" anchorCtr="0">
            <a:noAutofit/>
          </a:bodyPr>
          <a:lstStyle>
            <a:lvl1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rgbClr val="8993A6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rgbClr val="8993A6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rgbClr val="8993A6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rgbClr val="8993A6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rgbClr val="8993A6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rgbClr val="8993A6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rgbClr val="8993A6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rgbClr val="8993A6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rgbClr val="8993A6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no-NO"/>
              <a:t>‹#›</a:t>
            </a:fld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</p:sldLayoutIdLst>
  <p:hf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7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7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0.png"/><Relationship Id="rId4" Type="http://schemas.openxmlformats.org/officeDocument/2006/relationships/image" Target="../media/image19.pn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larvik.kommune.no/vann-vei-og-renovasjon/vei-vann-og-avloepsprosjekter/" TargetMode="External"/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7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" name="Google Shape;71;p1"/>
          <p:cNvSpPr txBox="1">
            <a:spLocks noGrp="1"/>
          </p:cNvSpPr>
          <p:nvPr>
            <p:ph type="title"/>
          </p:nvPr>
        </p:nvSpPr>
        <p:spPr>
          <a:xfrm>
            <a:off x="643489" y="75383"/>
            <a:ext cx="5376600" cy="3339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/>
          <a:p>
            <a:pPr marL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600"/>
              <a:buFont typeface="Arial"/>
              <a:buNone/>
            </a:pPr>
            <a:r>
              <a:rPr lang="no-NO" sz="3600" b="1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/>
            </a:r>
            <a:br>
              <a:rPr lang="no-NO" sz="3600" b="1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</a:br>
            <a:r>
              <a:rPr lang="no-NO" sz="3600" b="1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Torstrand VVA-anlegg </a:t>
            </a:r>
            <a:endParaRPr sz="1400"/>
          </a:p>
        </p:txBody>
      </p:sp>
      <p:sp>
        <p:nvSpPr>
          <p:cNvPr id="72" name="Google Shape;72;p1"/>
          <p:cNvSpPr txBox="1">
            <a:spLocks noGrp="1"/>
          </p:cNvSpPr>
          <p:nvPr>
            <p:ph type="body" idx="2"/>
          </p:nvPr>
        </p:nvSpPr>
        <p:spPr>
          <a:xfrm>
            <a:off x="722314" y="5874892"/>
            <a:ext cx="6540132" cy="61788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None/>
            </a:pPr>
            <a:r>
              <a:rPr lang="nb-NO" dirty="0" smtClean="0"/>
              <a:t>Vadeskjæret - 20</a:t>
            </a:r>
            <a:r>
              <a:rPr lang="no-NO" dirty="0" smtClean="0"/>
              <a:t>. </a:t>
            </a:r>
            <a:r>
              <a:rPr lang="nb-NO" dirty="0" smtClean="0"/>
              <a:t>november</a:t>
            </a:r>
            <a:r>
              <a:rPr lang="no-NO" dirty="0" smtClean="0"/>
              <a:t> </a:t>
            </a:r>
            <a:r>
              <a:rPr lang="no-NO" dirty="0"/>
              <a:t>2025</a:t>
            </a:r>
            <a:endParaRPr dirty="0"/>
          </a:p>
        </p:txBody>
      </p:sp>
      <p:pic>
        <p:nvPicPr>
          <p:cNvPr id="73" name="Google Shape;73;p1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981691" y="1493667"/>
            <a:ext cx="5589976" cy="3631351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:ahyp="http://schemas.microsoft.com/office/drawing/2018/hyperlinkcolor" xmlns:p15="http://schemas.microsoft.com/office/powerpoint/2012/main" xmlns:com="http://schemas.openxmlformats.org/drawingml/2006/compatibility" xmlns:pvml="urn:schemas-microsoft-com:office:powerpoint" xmlns:v="urn:schemas-microsoft-com:vml" xmlns:o="urn:schemas-microsoft-com:office:office" xmlns:dgm="http://schemas.openxmlformats.org/drawingml/2006/diagram" xmlns:c="http://schemas.openxmlformats.org/drawingml/2006/chart" xmlns:mv="urn:schemas-microsoft-com:mac:vml" xmlns="">
      <p:transition spd="slow">
        <p:fade/>
      </p:transition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7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8" name="Google Shape;78;p3"/>
          <p:cNvSpPr txBox="1">
            <a:spLocks noGrp="1"/>
          </p:cNvSpPr>
          <p:nvPr>
            <p:ph type="title"/>
          </p:nvPr>
        </p:nvSpPr>
        <p:spPr>
          <a:xfrm>
            <a:off x="717816" y="274639"/>
            <a:ext cx="7887103" cy="1143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</a:pPr>
            <a:r>
              <a:rPr lang="no-NO"/>
              <a:t>Torstrand VVA-prosjekt</a:t>
            </a:r>
            <a:endParaRPr/>
          </a:p>
        </p:txBody>
      </p:sp>
      <p:sp>
        <p:nvSpPr>
          <p:cNvPr id="79" name="Google Shape;79;p3"/>
          <p:cNvSpPr txBox="1">
            <a:spLocks noGrp="1"/>
          </p:cNvSpPr>
          <p:nvPr>
            <p:ph type="body" idx="1"/>
          </p:nvPr>
        </p:nvSpPr>
        <p:spPr>
          <a:xfrm>
            <a:off x="717816" y="1600202"/>
            <a:ext cx="7887103" cy="410908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/>
          <a:p>
            <a:pPr marL="457200" lvl="0" indent="-342900" algn="l" rtl="0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SzPts val="1800"/>
              <a:buChar char="•"/>
            </a:pPr>
            <a:r>
              <a:rPr lang="no-NO"/>
              <a:t>Hvilket området er berørt? </a:t>
            </a:r>
            <a:endParaRPr/>
          </a:p>
          <a:p>
            <a:pPr marL="457200" lvl="0" indent="-342900" algn="l" rtl="0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SzPts val="1800"/>
              <a:buChar char="•"/>
            </a:pPr>
            <a:r>
              <a:rPr lang="no-NO"/>
              <a:t>Hva inngår i et slikt prosjekt og hva innebærer det for beboere og huseiere?</a:t>
            </a:r>
            <a:endParaRPr/>
          </a:p>
          <a:p>
            <a:pPr marL="457200" lvl="0" indent="-342900" algn="l" rtl="0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SzPts val="1800"/>
              <a:buChar char="•"/>
            </a:pPr>
            <a:r>
              <a:rPr lang="no-NO"/>
              <a:t>Fremdriftsplan og videre informasjon </a:t>
            </a:r>
            <a:endParaRPr/>
          </a:p>
          <a:p>
            <a:pPr marL="457200" lvl="0" indent="-228600" algn="l" rtl="0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SzPts val="1800"/>
              <a:buNone/>
            </a:pPr>
            <a:endParaRPr/>
          </a:p>
          <a:p>
            <a:pPr marL="457200" lvl="0" indent="-342900" algn="l" rtl="0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SzPts val="1800"/>
              <a:buChar char="•"/>
            </a:pPr>
            <a:r>
              <a:rPr lang="no-NO"/>
              <a:t>Renovasjon</a:t>
            </a:r>
            <a:endParaRPr/>
          </a:p>
          <a:p>
            <a:pPr marL="457200" lvl="0" indent="-342900" algn="l" rtl="0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SzPts val="1800"/>
              <a:buChar char="•"/>
            </a:pPr>
            <a:r>
              <a:rPr lang="no-NO"/>
              <a:t>Gatebruksplan</a:t>
            </a:r>
            <a:endParaRPr/>
          </a:p>
          <a:p>
            <a:pPr marL="457200" lvl="0" indent="-228600" algn="l" rtl="0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SzPts val="1800"/>
              <a:buNone/>
            </a:pPr>
            <a:endParaRPr/>
          </a:p>
          <a:p>
            <a:pPr marL="457200" lvl="0" indent="-228600" algn="l" rtl="0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SzPts val="1800"/>
              <a:buNone/>
            </a:pPr>
            <a:endParaRPr/>
          </a:p>
        </p:txBody>
      </p:sp>
      <p:sp>
        <p:nvSpPr>
          <p:cNvPr id="80" name="Google Shape;80;p3"/>
          <p:cNvSpPr txBox="1">
            <a:spLocks noGrp="1"/>
          </p:cNvSpPr>
          <p:nvPr>
            <p:ph type="sldNum" idx="12"/>
          </p:nvPr>
        </p:nvSpPr>
        <p:spPr>
          <a:xfrm>
            <a:off x="717817" y="6356351"/>
            <a:ext cx="737895" cy="25651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45700" rIns="0" bIns="45700" anchor="ctr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</a:pPr>
            <a:fld id="{00000000-1234-1234-1234-123412341234}" type="slidenum">
              <a:rPr lang="no-NO"/>
              <a:t>2</a:t>
            </a:fld>
            <a:endParaRPr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8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5" name="Google Shape;85;p2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-78825" y="0"/>
            <a:ext cx="8271400" cy="6503274"/>
          </a:xfrm>
          <a:prstGeom prst="rect">
            <a:avLst/>
          </a:prstGeom>
          <a:noFill/>
          <a:ln>
            <a:noFill/>
          </a:ln>
        </p:spPr>
      </p:pic>
      <p:pic>
        <p:nvPicPr>
          <p:cNvPr id="86" name="Google Shape;86;p2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6138698" y="435498"/>
            <a:ext cx="2774400" cy="1156675"/>
          </a:xfrm>
          <a:prstGeom prst="rect">
            <a:avLst/>
          </a:prstGeom>
          <a:noFill/>
          <a:ln>
            <a:noFill/>
          </a:ln>
        </p:spPr>
      </p:pic>
      <p:sp>
        <p:nvSpPr>
          <p:cNvPr id="87" name="Google Shape;87;p2"/>
          <p:cNvSpPr txBox="1"/>
          <p:nvPr/>
        </p:nvSpPr>
        <p:spPr>
          <a:xfrm>
            <a:off x="158261" y="4739053"/>
            <a:ext cx="3006970" cy="95410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no-NO"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Dagens overordnede fremdriftsplan: </a:t>
            </a:r>
            <a:br>
              <a:rPr lang="no-NO"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</a:br>
            <a:r>
              <a:rPr lang="no-NO"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Planlagt oppstart av arbeider på etappe 1 i starten av 2028.</a:t>
            </a: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:ahyp="http://schemas.microsoft.com/office/drawing/2018/hyperlinkcolor" xmlns:p15="http://schemas.microsoft.com/office/powerpoint/2012/main" xmlns:com="http://schemas.openxmlformats.org/drawingml/2006/compatibility" xmlns:pvml="urn:schemas-microsoft-com:office:powerpoint" xmlns:v="urn:schemas-microsoft-com:vml" xmlns:o="urn:schemas-microsoft-com:office:office" xmlns:dgm="http://schemas.openxmlformats.org/drawingml/2006/diagram" xmlns:c="http://schemas.openxmlformats.org/drawingml/2006/chart" xmlns:mv="urn:schemas-microsoft-com:mac:vml" xmlns="">
      <p:transition spd="slow">
        <p:fade/>
      </p:transition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9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3" name="Google Shape;93;g34c860f29e0_0_53"/>
          <p:cNvSpPr txBox="1">
            <a:spLocks noGrp="1"/>
          </p:cNvSpPr>
          <p:nvPr>
            <p:ph type="title"/>
          </p:nvPr>
        </p:nvSpPr>
        <p:spPr>
          <a:xfrm>
            <a:off x="717816" y="274639"/>
            <a:ext cx="7887000" cy="1143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</a:pPr>
            <a:r>
              <a:rPr lang="no-NO"/>
              <a:t>Eksempel på graving i bygate</a:t>
            </a:r>
            <a:endParaRPr/>
          </a:p>
        </p:txBody>
      </p:sp>
      <p:sp>
        <p:nvSpPr>
          <p:cNvPr id="94" name="Google Shape;94;g34c860f29e0_0_53"/>
          <p:cNvSpPr txBox="1">
            <a:spLocks noGrp="1"/>
          </p:cNvSpPr>
          <p:nvPr>
            <p:ph type="sldNum" idx="12"/>
          </p:nvPr>
        </p:nvSpPr>
        <p:spPr>
          <a:xfrm>
            <a:off x="717817" y="6356351"/>
            <a:ext cx="738000" cy="256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45700" rIns="0" bIns="45700" anchor="ctr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</a:pPr>
            <a:fld id="{00000000-1234-1234-1234-123412341234}" type="slidenum">
              <a:rPr lang="no-NO"/>
              <a:t>4</a:t>
            </a:fld>
            <a:endParaRPr/>
          </a:p>
        </p:txBody>
      </p:sp>
      <p:pic>
        <p:nvPicPr>
          <p:cNvPr id="95" name="Google Shape;95;g34c860f29e0_0_53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717817" y="1477289"/>
            <a:ext cx="6817335" cy="5135562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9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0" name="Google Shape;100;p4"/>
          <p:cNvSpPr txBox="1">
            <a:spLocks noGrp="1"/>
          </p:cNvSpPr>
          <p:nvPr>
            <p:ph type="title"/>
          </p:nvPr>
        </p:nvSpPr>
        <p:spPr>
          <a:xfrm>
            <a:off x="717816" y="274639"/>
            <a:ext cx="7887103" cy="1143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</a:pPr>
            <a:r>
              <a:rPr lang="no-NO"/>
              <a:t>Utfordringer i utførelsesfasen</a:t>
            </a:r>
            <a:endParaRPr/>
          </a:p>
        </p:txBody>
      </p:sp>
      <p:sp>
        <p:nvSpPr>
          <p:cNvPr id="101" name="Google Shape;101;p4"/>
          <p:cNvSpPr txBox="1">
            <a:spLocks noGrp="1"/>
          </p:cNvSpPr>
          <p:nvPr>
            <p:ph type="sldNum" idx="12"/>
          </p:nvPr>
        </p:nvSpPr>
        <p:spPr>
          <a:xfrm>
            <a:off x="717817" y="6356351"/>
            <a:ext cx="737895" cy="25651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45700" rIns="0" bIns="45700" anchor="ctr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</a:pPr>
            <a:fld id="{00000000-1234-1234-1234-123412341234}" type="slidenum">
              <a:rPr lang="no-NO"/>
              <a:t>5</a:t>
            </a:fld>
            <a:endParaRPr/>
          </a:p>
        </p:txBody>
      </p:sp>
      <p:pic>
        <p:nvPicPr>
          <p:cNvPr id="102" name="Google Shape;102;p4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717817" y="1477289"/>
            <a:ext cx="6817335" cy="5135562"/>
          </a:xfrm>
          <a:prstGeom prst="rect">
            <a:avLst/>
          </a:prstGeom>
          <a:noFill/>
          <a:ln>
            <a:noFill/>
          </a:ln>
        </p:spPr>
      </p:pic>
      <p:sp>
        <p:nvSpPr>
          <p:cNvPr id="103" name="Google Shape;103;p4"/>
          <p:cNvSpPr txBox="1">
            <a:spLocks noGrp="1"/>
          </p:cNvSpPr>
          <p:nvPr>
            <p:ph type="body" idx="1"/>
          </p:nvPr>
        </p:nvSpPr>
        <p:spPr>
          <a:xfrm>
            <a:off x="182932" y="3853403"/>
            <a:ext cx="7887103" cy="4109081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/>
          <a:p>
            <a:pPr marL="457200" lvl="0" indent="-342900" algn="l" rtl="0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SzPts val="1800"/>
              <a:buChar char="•"/>
            </a:pPr>
            <a:r>
              <a:rPr lang="no-NO"/>
              <a:t>Støv, støy og vibrasjoner</a:t>
            </a:r>
            <a:endParaRPr/>
          </a:p>
          <a:p>
            <a:pPr marL="457200" lvl="0" indent="-342900" algn="l" rtl="0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SzPts val="1800"/>
              <a:buChar char="•"/>
            </a:pPr>
            <a:r>
              <a:rPr lang="no-NO"/>
              <a:t>Anleggstrafikk og sikkerhet</a:t>
            </a:r>
            <a:endParaRPr/>
          </a:p>
          <a:p>
            <a:pPr marL="457200" lvl="0" indent="-342900" algn="l" rtl="0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SzPts val="1800"/>
              <a:buChar char="•"/>
            </a:pPr>
            <a:r>
              <a:rPr lang="no-NO"/>
              <a:t>Midlertidige begrensninger til atkomst / omkjøringer</a:t>
            </a:r>
            <a:endParaRPr/>
          </a:p>
          <a:p>
            <a:pPr marL="457200" lvl="0" indent="-342900" algn="l" rtl="0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SzPts val="1800"/>
              <a:buChar char="•"/>
            </a:pPr>
            <a:r>
              <a:rPr lang="no-NO"/>
              <a:t>Midlertidig vannforsyning og vannavslag</a:t>
            </a:r>
            <a:endParaRPr/>
          </a:p>
          <a:p>
            <a:pPr marL="457200" lvl="0" indent="-228600" algn="l" rtl="0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SzPts val="1800"/>
              <a:buNone/>
            </a:pPr>
            <a:endParaRPr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0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9" name="Google Shape;109;g34c860f29e0_0_25"/>
          <p:cNvSpPr txBox="1">
            <a:spLocks noGrp="1"/>
          </p:cNvSpPr>
          <p:nvPr>
            <p:ph type="title"/>
          </p:nvPr>
        </p:nvSpPr>
        <p:spPr>
          <a:xfrm>
            <a:off x="382800" y="195799"/>
            <a:ext cx="7887000" cy="1035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 fontScale="90000"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ct val="45454"/>
              <a:buNone/>
            </a:pPr>
            <a:r>
              <a:rPr lang="no-NO"/>
              <a:t>Noen gevinster av oppgraderingen:</a:t>
            </a:r>
            <a:endParaRPr/>
          </a:p>
        </p:txBody>
      </p:sp>
      <p:sp>
        <p:nvSpPr>
          <p:cNvPr id="110" name="Google Shape;110;g34c860f29e0_0_25"/>
          <p:cNvSpPr txBox="1">
            <a:spLocks noGrp="1"/>
          </p:cNvSpPr>
          <p:nvPr>
            <p:ph type="sldNum" idx="12"/>
          </p:nvPr>
        </p:nvSpPr>
        <p:spPr>
          <a:xfrm>
            <a:off x="717817" y="6356351"/>
            <a:ext cx="738000" cy="256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45700" rIns="0" bIns="45700" anchor="ctr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</a:pPr>
            <a:fld id="{00000000-1234-1234-1234-123412341234}" type="slidenum">
              <a:rPr lang="no-NO"/>
              <a:t>6</a:t>
            </a:fld>
            <a:endParaRPr/>
          </a:p>
        </p:txBody>
      </p:sp>
      <p:pic>
        <p:nvPicPr>
          <p:cNvPr id="111" name="Google Shape;111;g34c860f29e0_0_25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955775" y="3386999"/>
            <a:ext cx="4975174" cy="3284675"/>
          </a:xfrm>
          <a:prstGeom prst="rect">
            <a:avLst/>
          </a:prstGeom>
          <a:noFill/>
          <a:ln>
            <a:noFill/>
          </a:ln>
        </p:spPr>
      </p:pic>
      <p:sp>
        <p:nvSpPr>
          <p:cNvPr id="112" name="Google Shape;112;g34c860f29e0_0_25"/>
          <p:cNvSpPr txBox="1"/>
          <p:nvPr/>
        </p:nvSpPr>
        <p:spPr>
          <a:xfrm>
            <a:off x="748850" y="1152849"/>
            <a:ext cx="7390200" cy="253991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Arial"/>
              <a:buNone/>
            </a:pPr>
            <a:r>
              <a:rPr lang="no-NO" sz="2800" b="0" i="0" u="none" strike="noStrike" cap="none">
                <a:solidFill>
                  <a:schemeClr val="dk2"/>
                </a:solidFill>
                <a:latin typeface="Calibri"/>
                <a:ea typeface="Calibri"/>
                <a:cs typeface="Calibri"/>
                <a:sym typeface="Calibri"/>
              </a:rPr>
              <a:t>Bedre og sikrere vannforsyning</a:t>
            </a:r>
            <a:endParaRPr sz="2800" b="0" i="0" u="none" strike="noStrike" cap="none">
              <a:solidFill>
                <a:schemeClr val="dk2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Arial"/>
              <a:buNone/>
            </a:pPr>
            <a:r>
              <a:rPr lang="no-NO" sz="2800" b="0" i="0" u="none" strike="noStrike" cap="none">
                <a:solidFill>
                  <a:schemeClr val="dk2"/>
                </a:solidFill>
                <a:latin typeface="Calibri"/>
                <a:ea typeface="Calibri"/>
                <a:cs typeface="Calibri"/>
                <a:sym typeface="Calibri"/>
              </a:rPr>
              <a:t>Bedre og sikrere avløpssystem</a:t>
            </a:r>
            <a:endParaRPr sz="2800" b="0" i="0" u="none" strike="noStrike" cap="none">
              <a:solidFill>
                <a:schemeClr val="dk2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Arial"/>
              <a:buNone/>
            </a:pPr>
            <a:r>
              <a:rPr lang="no-NO" sz="2800" b="0" i="0" u="none" strike="noStrike" cap="none">
                <a:solidFill>
                  <a:schemeClr val="dk2"/>
                </a:solidFill>
                <a:latin typeface="Calibri"/>
                <a:ea typeface="Calibri"/>
                <a:cs typeface="Calibri"/>
                <a:sym typeface="Calibri"/>
              </a:rPr>
              <a:t>Økt effektivitet og redusert energiforbruk i renseprosessen (et godt miljøtiltak)</a:t>
            </a:r>
            <a:endParaRPr sz="2800" b="0" i="0" u="none" strike="noStrike" cap="none">
              <a:solidFill>
                <a:schemeClr val="dk2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Arial"/>
              <a:buNone/>
            </a:pPr>
            <a:r>
              <a:rPr lang="no-NO" sz="2800" b="0" i="0" u="none" strike="noStrike" cap="none">
                <a:solidFill>
                  <a:schemeClr val="dk2"/>
                </a:solidFill>
                <a:latin typeface="Calibri"/>
                <a:ea typeface="Calibri"/>
                <a:cs typeface="Calibri"/>
                <a:sym typeface="Calibri"/>
              </a:rPr>
              <a:t>Nyoppusset overflate til slutt ☺</a:t>
            </a:r>
            <a:endParaRPr sz="2800" b="0" i="0" u="none" strike="noStrike" cap="none">
              <a:solidFill>
                <a:schemeClr val="dk2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8" name="Google Shape;118;g34c860f29e0_0_42"/>
          <p:cNvSpPr txBox="1">
            <a:spLocks noGrp="1"/>
          </p:cNvSpPr>
          <p:nvPr>
            <p:ph type="title"/>
          </p:nvPr>
        </p:nvSpPr>
        <p:spPr>
          <a:xfrm>
            <a:off x="717816" y="67714"/>
            <a:ext cx="7887000" cy="1143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</a:pPr>
            <a:r>
              <a:rPr lang="no-NO"/>
              <a:t>Oppgradering av VA-anlegg</a:t>
            </a:r>
            <a:endParaRPr/>
          </a:p>
        </p:txBody>
      </p:sp>
      <p:sp>
        <p:nvSpPr>
          <p:cNvPr id="119" name="Google Shape;119;g34c860f29e0_0_42"/>
          <p:cNvSpPr txBox="1">
            <a:spLocks noGrp="1"/>
          </p:cNvSpPr>
          <p:nvPr>
            <p:ph type="sldNum" idx="12"/>
          </p:nvPr>
        </p:nvSpPr>
        <p:spPr>
          <a:xfrm>
            <a:off x="717817" y="6356351"/>
            <a:ext cx="738000" cy="256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45700" rIns="0" bIns="45700" anchor="ctr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</a:pPr>
            <a:fld id="{00000000-1234-1234-1234-123412341234}" type="slidenum">
              <a:rPr lang="no-NO"/>
              <a:t>7</a:t>
            </a:fld>
            <a:endParaRPr/>
          </a:p>
        </p:txBody>
      </p:sp>
      <p:pic>
        <p:nvPicPr>
          <p:cNvPr id="120" name="Google Shape;120;g34c860f29e0_0_42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175075" y="1142850"/>
            <a:ext cx="6367625" cy="5608624"/>
          </a:xfrm>
          <a:prstGeom prst="rect">
            <a:avLst/>
          </a:prstGeom>
          <a:noFill/>
          <a:ln>
            <a:noFill/>
          </a:ln>
        </p:spPr>
      </p:pic>
      <p:sp>
        <p:nvSpPr>
          <p:cNvPr id="121" name="Google Shape;121;g34c860f29e0_0_42"/>
          <p:cNvSpPr txBox="1"/>
          <p:nvPr/>
        </p:nvSpPr>
        <p:spPr>
          <a:xfrm>
            <a:off x="6005146" y="5486401"/>
            <a:ext cx="703385" cy="30777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no-NO"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Vann</a:t>
            </a: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22" name="Google Shape;122;g34c860f29e0_0_42"/>
          <p:cNvSpPr txBox="1"/>
          <p:nvPr/>
        </p:nvSpPr>
        <p:spPr>
          <a:xfrm>
            <a:off x="6005146" y="5726724"/>
            <a:ext cx="1992923" cy="30777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no-NO"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Overvann</a:t>
            </a: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23" name="Google Shape;123;g34c860f29e0_0_42"/>
          <p:cNvSpPr txBox="1"/>
          <p:nvPr/>
        </p:nvSpPr>
        <p:spPr>
          <a:xfrm>
            <a:off x="5354515" y="5990601"/>
            <a:ext cx="1992923" cy="30777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no-NO"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Spillvann  (kloakk)</a:t>
            </a: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cxnSp>
        <p:nvCxnSpPr>
          <p:cNvPr id="124" name="Google Shape;124;g34c860f29e0_0_42"/>
          <p:cNvCxnSpPr>
            <a:stCxn id="121" idx="1"/>
          </p:cNvCxnSpPr>
          <p:nvPr/>
        </p:nvCxnSpPr>
        <p:spPr>
          <a:xfrm rot="10800000">
            <a:off x="5354446" y="5354390"/>
            <a:ext cx="650700" cy="285900"/>
          </a:xfrm>
          <a:prstGeom prst="straightConnector1">
            <a:avLst/>
          </a:prstGeom>
          <a:noFill/>
          <a:ln w="9525" cap="flat" cmpd="sng">
            <a:solidFill>
              <a:srgbClr val="006BB5"/>
            </a:solidFill>
            <a:prstDash val="solid"/>
            <a:round/>
            <a:headEnd type="none" w="sm" len="sm"/>
            <a:tailEnd type="triangle" w="med" len="med"/>
          </a:ln>
        </p:spPr>
      </p:cxnSp>
      <p:cxnSp>
        <p:nvCxnSpPr>
          <p:cNvPr id="125" name="Google Shape;125;g34c860f29e0_0_42"/>
          <p:cNvCxnSpPr>
            <a:stCxn id="122" idx="1"/>
          </p:cNvCxnSpPr>
          <p:nvPr/>
        </p:nvCxnSpPr>
        <p:spPr>
          <a:xfrm rot="10800000">
            <a:off x="5134846" y="5590513"/>
            <a:ext cx="870300" cy="290100"/>
          </a:xfrm>
          <a:prstGeom prst="straightConnector1">
            <a:avLst/>
          </a:prstGeom>
          <a:noFill/>
          <a:ln w="9525" cap="flat" cmpd="sng">
            <a:solidFill>
              <a:srgbClr val="006BB5"/>
            </a:solidFill>
            <a:prstDash val="solid"/>
            <a:round/>
            <a:headEnd type="none" w="sm" len="sm"/>
            <a:tailEnd type="triangle" w="med" len="med"/>
          </a:ln>
        </p:spPr>
      </p:cxnSp>
      <p:cxnSp>
        <p:nvCxnSpPr>
          <p:cNvPr id="126" name="Google Shape;126;g34c860f29e0_0_42"/>
          <p:cNvCxnSpPr/>
          <p:nvPr/>
        </p:nvCxnSpPr>
        <p:spPr>
          <a:xfrm rot="10800000">
            <a:off x="4620359" y="5498929"/>
            <a:ext cx="1149714" cy="535572"/>
          </a:xfrm>
          <a:prstGeom prst="straightConnector1">
            <a:avLst/>
          </a:prstGeom>
          <a:noFill/>
          <a:ln w="9525" cap="flat" cmpd="sng">
            <a:solidFill>
              <a:srgbClr val="006BB5"/>
            </a:solidFill>
            <a:prstDash val="solid"/>
            <a:round/>
            <a:headEnd type="none" w="sm" len="sm"/>
            <a:tailEnd type="triangle" w="med" len="med"/>
          </a:ln>
        </p:spPr>
      </p:cxn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3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2" name="Google Shape;132;g34c860f29e0_0_32"/>
          <p:cNvSpPr txBox="1">
            <a:spLocks noGrp="1"/>
          </p:cNvSpPr>
          <p:nvPr>
            <p:ph type="title"/>
          </p:nvPr>
        </p:nvSpPr>
        <p:spPr>
          <a:xfrm>
            <a:off x="717816" y="67714"/>
            <a:ext cx="7887000" cy="1143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</a:pPr>
            <a:r>
              <a:rPr lang="no-NO"/>
              <a:t>Oppgradering av VA-anlegg</a:t>
            </a:r>
            <a:endParaRPr/>
          </a:p>
        </p:txBody>
      </p:sp>
      <p:sp>
        <p:nvSpPr>
          <p:cNvPr id="133" name="Google Shape;133;g34c860f29e0_0_32"/>
          <p:cNvSpPr txBox="1">
            <a:spLocks noGrp="1"/>
          </p:cNvSpPr>
          <p:nvPr>
            <p:ph type="sldNum" idx="12"/>
          </p:nvPr>
        </p:nvSpPr>
        <p:spPr>
          <a:xfrm>
            <a:off x="717817" y="6356351"/>
            <a:ext cx="738000" cy="256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45700" rIns="0" bIns="45700" anchor="ctr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</a:pPr>
            <a:fld id="{00000000-1234-1234-1234-123412341234}" type="slidenum">
              <a:rPr lang="no-NO"/>
              <a:t>8</a:t>
            </a:fld>
            <a:endParaRPr/>
          </a:p>
        </p:txBody>
      </p:sp>
      <p:pic>
        <p:nvPicPr>
          <p:cNvPr id="134" name="Google Shape;134;g34c860f29e0_0_32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359375" y="1300677"/>
            <a:ext cx="7375599" cy="5188426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3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0" name="Google Shape;140;p5"/>
          <p:cNvSpPr txBox="1">
            <a:spLocks noGrp="1"/>
          </p:cNvSpPr>
          <p:nvPr>
            <p:ph type="title"/>
          </p:nvPr>
        </p:nvSpPr>
        <p:spPr>
          <a:xfrm>
            <a:off x="717816" y="67714"/>
            <a:ext cx="7887000" cy="1143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</a:pPr>
            <a:r>
              <a:rPr lang="no-NO"/>
              <a:t>Oppgradering av VA-anlegg</a:t>
            </a:r>
            <a:endParaRPr/>
          </a:p>
        </p:txBody>
      </p:sp>
      <p:sp>
        <p:nvSpPr>
          <p:cNvPr id="141" name="Google Shape;141;p5"/>
          <p:cNvSpPr txBox="1">
            <a:spLocks noGrp="1"/>
          </p:cNvSpPr>
          <p:nvPr>
            <p:ph type="sldNum" idx="12"/>
          </p:nvPr>
        </p:nvSpPr>
        <p:spPr>
          <a:xfrm>
            <a:off x="717817" y="6356351"/>
            <a:ext cx="738000" cy="256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45700" rIns="0" bIns="45700" anchor="ctr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</a:pPr>
            <a:fld id="{00000000-1234-1234-1234-123412341234}" type="slidenum">
              <a:rPr lang="no-NO"/>
              <a:t>9</a:t>
            </a:fld>
            <a:endParaRPr/>
          </a:p>
        </p:txBody>
      </p:sp>
      <p:pic>
        <p:nvPicPr>
          <p:cNvPr id="142" name="Google Shape;142;p5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175075" y="1142850"/>
            <a:ext cx="6367625" cy="5608624"/>
          </a:xfrm>
          <a:prstGeom prst="rect">
            <a:avLst/>
          </a:prstGeom>
          <a:noFill/>
          <a:ln>
            <a:noFill/>
          </a:ln>
        </p:spPr>
      </p:pic>
      <p:sp>
        <p:nvSpPr>
          <p:cNvPr id="143" name="Google Shape;143;p5"/>
          <p:cNvSpPr txBox="1"/>
          <p:nvPr/>
        </p:nvSpPr>
        <p:spPr>
          <a:xfrm>
            <a:off x="6005146" y="5486401"/>
            <a:ext cx="703385" cy="30777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no-NO"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Vann</a:t>
            </a: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44" name="Google Shape;144;p5"/>
          <p:cNvSpPr txBox="1"/>
          <p:nvPr/>
        </p:nvSpPr>
        <p:spPr>
          <a:xfrm>
            <a:off x="6005146" y="5726724"/>
            <a:ext cx="1992923" cy="30777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no-NO"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Overvann</a:t>
            </a: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45" name="Google Shape;145;p5"/>
          <p:cNvSpPr txBox="1"/>
          <p:nvPr/>
        </p:nvSpPr>
        <p:spPr>
          <a:xfrm>
            <a:off x="5354515" y="5990601"/>
            <a:ext cx="1992923" cy="30777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no-NO"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Spillvann  (kloakk)</a:t>
            </a: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cxnSp>
        <p:nvCxnSpPr>
          <p:cNvPr id="146" name="Google Shape;146;p5"/>
          <p:cNvCxnSpPr>
            <a:stCxn id="143" idx="1"/>
          </p:cNvCxnSpPr>
          <p:nvPr/>
        </p:nvCxnSpPr>
        <p:spPr>
          <a:xfrm rot="10800000">
            <a:off x="5354446" y="5354390"/>
            <a:ext cx="650700" cy="285900"/>
          </a:xfrm>
          <a:prstGeom prst="straightConnector1">
            <a:avLst/>
          </a:prstGeom>
          <a:noFill/>
          <a:ln w="9525" cap="flat" cmpd="sng">
            <a:solidFill>
              <a:srgbClr val="006BB5"/>
            </a:solidFill>
            <a:prstDash val="solid"/>
            <a:round/>
            <a:headEnd type="none" w="sm" len="sm"/>
            <a:tailEnd type="triangle" w="med" len="med"/>
          </a:ln>
        </p:spPr>
      </p:cxnSp>
      <p:cxnSp>
        <p:nvCxnSpPr>
          <p:cNvPr id="147" name="Google Shape;147;p5"/>
          <p:cNvCxnSpPr>
            <a:stCxn id="144" idx="1"/>
          </p:cNvCxnSpPr>
          <p:nvPr/>
        </p:nvCxnSpPr>
        <p:spPr>
          <a:xfrm rot="10800000">
            <a:off x="5134846" y="5590513"/>
            <a:ext cx="870300" cy="290100"/>
          </a:xfrm>
          <a:prstGeom prst="straightConnector1">
            <a:avLst/>
          </a:prstGeom>
          <a:noFill/>
          <a:ln w="9525" cap="flat" cmpd="sng">
            <a:solidFill>
              <a:srgbClr val="006BB5"/>
            </a:solidFill>
            <a:prstDash val="solid"/>
            <a:round/>
            <a:headEnd type="none" w="sm" len="sm"/>
            <a:tailEnd type="triangle" w="med" len="med"/>
          </a:ln>
        </p:spPr>
      </p:cxnSp>
      <p:cxnSp>
        <p:nvCxnSpPr>
          <p:cNvPr id="148" name="Google Shape;148;p5"/>
          <p:cNvCxnSpPr/>
          <p:nvPr/>
        </p:nvCxnSpPr>
        <p:spPr>
          <a:xfrm rot="10800000">
            <a:off x="4620359" y="5498929"/>
            <a:ext cx="1149714" cy="535572"/>
          </a:xfrm>
          <a:prstGeom prst="straightConnector1">
            <a:avLst/>
          </a:prstGeom>
          <a:noFill/>
          <a:ln w="9525" cap="flat" cmpd="sng">
            <a:solidFill>
              <a:srgbClr val="006BB5"/>
            </a:solidFill>
            <a:prstDash val="solid"/>
            <a:round/>
            <a:headEnd type="none" w="sm" len="sm"/>
            <a:tailEnd type="triangle" w="med" len="med"/>
          </a:ln>
        </p:spPr>
      </p:cxnSp>
      <p:sp>
        <p:nvSpPr>
          <p:cNvPr id="149" name="Google Shape;149;p5"/>
          <p:cNvSpPr txBox="1"/>
          <p:nvPr/>
        </p:nvSpPr>
        <p:spPr>
          <a:xfrm>
            <a:off x="6802979" y="2776221"/>
            <a:ext cx="2039229" cy="138499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no-NO"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Huseier er ansvarlig eier av sin private del av vann- og avløpsanlegget. </a:t>
            </a: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50" name="Google Shape;150;p5"/>
          <p:cNvSpPr txBox="1"/>
          <p:nvPr/>
        </p:nvSpPr>
        <p:spPr>
          <a:xfrm>
            <a:off x="6802978" y="1297148"/>
            <a:ext cx="2039229" cy="138499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no-NO"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Oppgradering av kommunal del av anlegget bekostes av kommunen.</a:t>
            </a: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5" name="Google Shape;155;p6"/>
          <p:cNvSpPr txBox="1">
            <a:spLocks noGrp="1"/>
          </p:cNvSpPr>
          <p:nvPr>
            <p:ph type="title"/>
          </p:nvPr>
        </p:nvSpPr>
        <p:spPr>
          <a:xfrm>
            <a:off x="84770" y="-164557"/>
            <a:ext cx="7887103" cy="1143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</a:pPr>
            <a:r>
              <a:rPr lang="no-NO" sz="2800"/>
              <a:t>Eksempel på typisk informasjonsflyt i VVA-anlegg</a:t>
            </a:r>
            <a:br>
              <a:rPr lang="no-NO" sz="2800"/>
            </a:br>
            <a:r>
              <a:rPr lang="no-NO" sz="1200"/>
              <a:t>(per etappe)</a:t>
            </a:r>
            <a:endParaRPr sz="1200"/>
          </a:p>
        </p:txBody>
      </p:sp>
      <p:sp>
        <p:nvSpPr>
          <p:cNvPr id="156" name="Google Shape;156;p6"/>
          <p:cNvSpPr txBox="1">
            <a:spLocks noGrp="1"/>
          </p:cNvSpPr>
          <p:nvPr>
            <p:ph type="body" idx="1"/>
          </p:nvPr>
        </p:nvSpPr>
        <p:spPr>
          <a:xfrm>
            <a:off x="3324105" y="5310687"/>
            <a:ext cx="7887103" cy="296300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/>
          <a:p>
            <a:pPr marL="457200" lvl="0" indent="-228600" algn="l" rtl="0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SzPts val="1800"/>
              <a:buNone/>
            </a:pPr>
            <a:endParaRPr/>
          </a:p>
          <a:p>
            <a:pPr marL="457200" lvl="0" indent="-228600" algn="l" rtl="0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SzPts val="1800"/>
              <a:buNone/>
            </a:pPr>
            <a:endParaRPr/>
          </a:p>
        </p:txBody>
      </p:sp>
      <p:sp>
        <p:nvSpPr>
          <p:cNvPr id="157" name="Google Shape;157;p6"/>
          <p:cNvSpPr txBox="1">
            <a:spLocks noGrp="1"/>
          </p:cNvSpPr>
          <p:nvPr>
            <p:ph type="sldNum" idx="12"/>
          </p:nvPr>
        </p:nvSpPr>
        <p:spPr>
          <a:xfrm>
            <a:off x="717817" y="6356351"/>
            <a:ext cx="737895" cy="25651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45700" rIns="0" bIns="45700" anchor="ctr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</a:pPr>
            <a:fld id="{00000000-1234-1234-1234-123412341234}" type="slidenum">
              <a:rPr lang="no-NO"/>
              <a:t>10</a:t>
            </a:fld>
            <a:endParaRPr/>
          </a:p>
        </p:txBody>
      </p:sp>
      <p:sp>
        <p:nvSpPr>
          <p:cNvPr id="158" name="Google Shape;158;p6"/>
          <p:cNvSpPr txBox="1"/>
          <p:nvPr/>
        </p:nvSpPr>
        <p:spPr>
          <a:xfrm>
            <a:off x="5769197" y="655090"/>
            <a:ext cx="1318845" cy="73866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no-NO"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Anskaffelse av entreprenør</a:t>
            </a:r>
            <a:endParaRPr/>
          </a:p>
        </p:txBody>
      </p:sp>
      <p:sp>
        <p:nvSpPr>
          <p:cNvPr id="159" name="Google Shape;159;p6"/>
          <p:cNvSpPr txBox="1"/>
          <p:nvPr/>
        </p:nvSpPr>
        <p:spPr>
          <a:xfrm>
            <a:off x="7340744" y="800178"/>
            <a:ext cx="1516876" cy="73866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no-NO"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Oppstart av Utførelsesfase</a:t>
            </a:r>
            <a:endParaRPr/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cxnSp>
        <p:nvCxnSpPr>
          <p:cNvPr id="160" name="Google Shape;160;p6"/>
          <p:cNvCxnSpPr/>
          <p:nvPr/>
        </p:nvCxnSpPr>
        <p:spPr>
          <a:xfrm rot="10800000" flipH="1">
            <a:off x="717816" y="1411264"/>
            <a:ext cx="5051381" cy="9016"/>
          </a:xfrm>
          <a:prstGeom prst="straightConnector1">
            <a:avLst/>
          </a:prstGeom>
          <a:noFill/>
          <a:ln w="38100" cap="flat" cmpd="sng">
            <a:solidFill>
              <a:schemeClr val="accent1"/>
            </a:solidFill>
            <a:prstDash val="solid"/>
            <a:round/>
            <a:headEnd type="none" w="sm" len="sm"/>
            <a:tailEnd type="triangle" w="med" len="med"/>
          </a:ln>
          <a:effectLst>
            <a:outerShdw blurRad="40000" dist="23000" dir="5400000" rotWithShape="0">
              <a:srgbClr val="000000">
                <a:alpha val="34901"/>
              </a:srgbClr>
            </a:outerShdw>
          </a:effectLst>
        </p:spPr>
      </p:cxnSp>
      <p:sp>
        <p:nvSpPr>
          <p:cNvPr id="161" name="Google Shape;161;p6"/>
          <p:cNvSpPr txBox="1"/>
          <p:nvPr/>
        </p:nvSpPr>
        <p:spPr>
          <a:xfrm>
            <a:off x="2426784" y="1101121"/>
            <a:ext cx="2694212" cy="73866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no-NO"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Detaljprosjektering</a:t>
            </a:r>
            <a:endParaRPr/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cxnSp>
        <p:nvCxnSpPr>
          <p:cNvPr id="162" name="Google Shape;162;p6"/>
          <p:cNvCxnSpPr/>
          <p:nvPr/>
        </p:nvCxnSpPr>
        <p:spPr>
          <a:xfrm>
            <a:off x="5811716" y="1411227"/>
            <a:ext cx="1276327" cy="37"/>
          </a:xfrm>
          <a:prstGeom prst="straightConnector1">
            <a:avLst/>
          </a:prstGeom>
          <a:noFill/>
          <a:ln w="38100" cap="flat" cmpd="sng">
            <a:solidFill>
              <a:schemeClr val="accent1"/>
            </a:solidFill>
            <a:prstDash val="solid"/>
            <a:round/>
            <a:headEnd type="none" w="sm" len="sm"/>
            <a:tailEnd type="triangle" w="med" len="med"/>
          </a:ln>
          <a:effectLst>
            <a:outerShdw blurRad="40000" dist="23000" dir="5400000" rotWithShape="0">
              <a:srgbClr val="000000">
                <a:alpha val="34901"/>
              </a:srgbClr>
            </a:outerShdw>
          </a:effectLst>
        </p:spPr>
      </p:cxnSp>
      <p:cxnSp>
        <p:nvCxnSpPr>
          <p:cNvPr id="163" name="Google Shape;163;p6"/>
          <p:cNvCxnSpPr/>
          <p:nvPr/>
        </p:nvCxnSpPr>
        <p:spPr>
          <a:xfrm>
            <a:off x="7124703" y="1414160"/>
            <a:ext cx="1948959" cy="0"/>
          </a:xfrm>
          <a:prstGeom prst="straightConnector1">
            <a:avLst/>
          </a:prstGeom>
          <a:noFill/>
          <a:ln w="38100" cap="flat" cmpd="sng">
            <a:solidFill>
              <a:schemeClr val="accent1"/>
            </a:solidFill>
            <a:prstDash val="solid"/>
            <a:round/>
            <a:headEnd type="none" w="sm" len="sm"/>
            <a:tailEnd type="triangle" w="med" len="med"/>
          </a:ln>
          <a:effectLst>
            <a:outerShdw blurRad="40000" dist="23000" dir="5400000" rotWithShape="0">
              <a:srgbClr val="000000">
                <a:alpha val="34901"/>
              </a:srgbClr>
            </a:outerShdw>
          </a:effectLst>
        </p:spPr>
      </p:cxnSp>
      <p:sp>
        <p:nvSpPr>
          <p:cNvPr id="164" name="Google Shape;164;p6"/>
          <p:cNvSpPr txBox="1"/>
          <p:nvPr/>
        </p:nvSpPr>
        <p:spPr>
          <a:xfrm>
            <a:off x="156991" y="1787245"/>
            <a:ext cx="3640016" cy="1600438"/>
          </a:xfrm>
          <a:prstGeom prst="rect">
            <a:avLst/>
          </a:prstGeom>
          <a:noFill/>
          <a:ln w="9525" cap="flat" cmpd="sng">
            <a:solidFill>
              <a:schemeClr val="accent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no-NO"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Berørte huseiere får informasjonsbrev ved oppstart av detaljprosjektering (aktuell etappe).</a:t>
            </a:r>
            <a:br>
              <a:rPr lang="no-NO"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</a:br>
            <a:r>
              <a:rPr lang="no-NO"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/>
            </a:r>
            <a:br>
              <a:rPr lang="no-NO"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</a:br>
            <a:r>
              <a:rPr lang="no-NO"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Konsulentfirma (på oppdrag for kommunen) vil da kunne be om tillatelse for å registrere kjellerhøyder etc.</a:t>
            </a:r>
            <a:endParaRPr/>
          </a:p>
        </p:txBody>
      </p:sp>
      <p:sp>
        <p:nvSpPr>
          <p:cNvPr id="165" name="Google Shape;165;p6"/>
          <p:cNvSpPr txBox="1"/>
          <p:nvPr/>
        </p:nvSpPr>
        <p:spPr>
          <a:xfrm>
            <a:off x="156991" y="3461268"/>
            <a:ext cx="3985629" cy="523220"/>
          </a:xfrm>
          <a:prstGeom prst="rect">
            <a:avLst/>
          </a:prstGeom>
          <a:noFill/>
          <a:ln w="9525" cap="flat" cmpd="sng">
            <a:solidFill>
              <a:schemeClr val="accent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no-NO"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Varsel om mulig pålegg om separering av privat avløpsanlegg</a:t>
            </a: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66" name="Google Shape;166;p6"/>
          <p:cNvSpPr txBox="1"/>
          <p:nvPr/>
        </p:nvSpPr>
        <p:spPr>
          <a:xfrm>
            <a:off x="156991" y="4058073"/>
            <a:ext cx="4344671" cy="307777"/>
          </a:xfrm>
          <a:prstGeom prst="rect">
            <a:avLst/>
          </a:prstGeom>
          <a:noFill/>
          <a:ln w="9525" cap="flat" cmpd="sng">
            <a:solidFill>
              <a:schemeClr val="accent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no-NO"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Pålegg om separering av private avløpsanlegg</a:t>
            </a: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67" name="Google Shape;167;p6"/>
          <p:cNvSpPr txBox="1"/>
          <p:nvPr/>
        </p:nvSpPr>
        <p:spPr>
          <a:xfrm>
            <a:off x="5157608" y="3239557"/>
            <a:ext cx="1797108" cy="738664"/>
          </a:xfrm>
          <a:prstGeom prst="rect">
            <a:avLst/>
          </a:prstGeom>
          <a:noFill/>
          <a:ln w="9525" cap="flat" cmpd="sng">
            <a:solidFill>
              <a:schemeClr val="accent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no-NO"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Informasjonsbrev / invitasjon til informasjonsmøte</a:t>
            </a: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cxnSp>
        <p:nvCxnSpPr>
          <p:cNvPr id="168" name="Google Shape;168;p6"/>
          <p:cNvCxnSpPr/>
          <p:nvPr/>
        </p:nvCxnSpPr>
        <p:spPr>
          <a:xfrm>
            <a:off x="905801" y="1476281"/>
            <a:ext cx="0" cy="310964"/>
          </a:xfrm>
          <a:prstGeom prst="straightConnector1">
            <a:avLst/>
          </a:prstGeom>
          <a:noFill/>
          <a:ln w="38100" cap="flat" cmpd="sng">
            <a:solidFill>
              <a:srgbClr val="006542"/>
            </a:solidFill>
            <a:prstDash val="solid"/>
            <a:round/>
            <a:headEnd type="none" w="sm" len="sm"/>
            <a:tailEnd type="triangle" w="med" len="med"/>
          </a:ln>
          <a:effectLst>
            <a:outerShdw blurRad="40000" dist="23000" dir="5400000" rotWithShape="0">
              <a:srgbClr val="000000">
                <a:alpha val="34901"/>
              </a:srgbClr>
            </a:outerShdw>
          </a:effectLst>
        </p:spPr>
      </p:cxnSp>
      <p:cxnSp>
        <p:nvCxnSpPr>
          <p:cNvPr id="169" name="Google Shape;169;p6"/>
          <p:cNvCxnSpPr/>
          <p:nvPr/>
        </p:nvCxnSpPr>
        <p:spPr>
          <a:xfrm>
            <a:off x="3949407" y="1503297"/>
            <a:ext cx="0" cy="1884386"/>
          </a:xfrm>
          <a:prstGeom prst="straightConnector1">
            <a:avLst/>
          </a:prstGeom>
          <a:noFill/>
          <a:ln w="38100" cap="flat" cmpd="sng">
            <a:solidFill>
              <a:srgbClr val="006542"/>
            </a:solidFill>
            <a:prstDash val="solid"/>
            <a:round/>
            <a:headEnd type="none" w="sm" len="sm"/>
            <a:tailEnd type="triangle" w="med" len="med"/>
          </a:ln>
          <a:effectLst>
            <a:outerShdw blurRad="40000" dist="23000" dir="5400000" rotWithShape="0">
              <a:srgbClr val="000000">
                <a:alpha val="34901"/>
              </a:srgbClr>
            </a:outerShdw>
          </a:effectLst>
        </p:spPr>
      </p:cxnSp>
      <p:cxnSp>
        <p:nvCxnSpPr>
          <p:cNvPr id="170" name="Google Shape;170;p6"/>
          <p:cNvCxnSpPr/>
          <p:nvPr/>
        </p:nvCxnSpPr>
        <p:spPr>
          <a:xfrm>
            <a:off x="4380824" y="1503297"/>
            <a:ext cx="0" cy="2437206"/>
          </a:xfrm>
          <a:prstGeom prst="straightConnector1">
            <a:avLst/>
          </a:prstGeom>
          <a:noFill/>
          <a:ln w="38100" cap="flat" cmpd="sng">
            <a:solidFill>
              <a:srgbClr val="006542"/>
            </a:solidFill>
            <a:prstDash val="solid"/>
            <a:round/>
            <a:headEnd type="none" w="sm" len="sm"/>
            <a:tailEnd type="triangle" w="med" len="med"/>
          </a:ln>
          <a:effectLst>
            <a:outerShdw blurRad="40000" dist="23000" dir="5400000" rotWithShape="0">
              <a:srgbClr val="000000">
                <a:alpha val="34901"/>
              </a:srgbClr>
            </a:outerShdw>
          </a:effectLst>
        </p:spPr>
      </p:cxnSp>
      <p:cxnSp>
        <p:nvCxnSpPr>
          <p:cNvPr id="171" name="Google Shape;171;p6"/>
          <p:cNvCxnSpPr/>
          <p:nvPr/>
        </p:nvCxnSpPr>
        <p:spPr>
          <a:xfrm flipH="1">
            <a:off x="4932485" y="1503674"/>
            <a:ext cx="12535" cy="2436829"/>
          </a:xfrm>
          <a:prstGeom prst="straightConnector1">
            <a:avLst/>
          </a:prstGeom>
          <a:noFill/>
          <a:ln w="38100" cap="flat" cmpd="sng">
            <a:solidFill>
              <a:srgbClr val="006542"/>
            </a:solidFill>
            <a:prstDash val="solid"/>
            <a:round/>
            <a:headEnd type="none" w="sm" len="sm"/>
            <a:tailEnd type="triangle" w="med" len="med"/>
          </a:ln>
          <a:effectLst>
            <a:outerShdw blurRad="40000" dist="23000" dir="5400000" rotWithShape="0">
              <a:srgbClr val="000000">
                <a:alpha val="34901"/>
              </a:srgbClr>
            </a:outerShdw>
          </a:effectLst>
        </p:spPr>
      </p:cxnSp>
      <p:sp>
        <p:nvSpPr>
          <p:cNvPr id="172" name="Google Shape;172;p6"/>
          <p:cNvSpPr txBox="1"/>
          <p:nvPr/>
        </p:nvSpPr>
        <p:spPr>
          <a:xfrm>
            <a:off x="4812241" y="4060050"/>
            <a:ext cx="4045377" cy="307777"/>
          </a:xfrm>
          <a:prstGeom prst="rect">
            <a:avLst/>
          </a:prstGeom>
          <a:noFill/>
          <a:ln w="9525" cap="flat" cmpd="sng">
            <a:solidFill>
              <a:schemeClr val="accent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no-NO"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Tilbud om tilstandsregistrering av eiendommer </a:t>
            </a: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cxnSp>
        <p:nvCxnSpPr>
          <p:cNvPr id="173" name="Google Shape;173;p6"/>
          <p:cNvCxnSpPr/>
          <p:nvPr/>
        </p:nvCxnSpPr>
        <p:spPr>
          <a:xfrm flipH="1">
            <a:off x="6834929" y="1493093"/>
            <a:ext cx="9824" cy="1746464"/>
          </a:xfrm>
          <a:prstGeom prst="straightConnector1">
            <a:avLst/>
          </a:prstGeom>
          <a:noFill/>
          <a:ln w="38100" cap="flat" cmpd="sng">
            <a:solidFill>
              <a:srgbClr val="006542"/>
            </a:solidFill>
            <a:prstDash val="solid"/>
            <a:round/>
            <a:headEnd type="none" w="sm" len="sm"/>
            <a:tailEnd type="triangle" w="med" len="med"/>
          </a:ln>
          <a:effectLst>
            <a:outerShdw blurRad="40000" dist="23000" dir="5400000" rotWithShape="0">
              <a:srgbClr val="000000">
                <a:alpha val="34901"/>
              </a:srgbClr>
            </a:outerShdw>
          </a:effectLst>
        </p:spPr>
      </p:cxnSp>
      <p:sp>
        <p:nvSpPr>
          <p:cNvPr id="174" name="Google Shape;174;p6"/>
          <p:cNvSpPr txBox="1"/>
          <p:nvPr/>
        </p:nvSpPr>
        <p:spPr>
          <a:xfrm>
            <a:off x="156991" y="4791808"/>
            <a:ext cx="8694658" cy="116955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no-NO"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I informasjonsbrevene gis det blant annet informasjon om prosjektets omfang, anslått start- og sluttdato for gravearbeidene og kontaktinformasjon til kommunens prosjektleder.</a:t>
            </a:r>
            <a:endParaRPr/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no-NO"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I informasjonsmøtet før oppstart av gravearbeidene gis kontaktinformasjon til de som følger opp i utførelsesfasen: Prosjektledelsen til entreprenøren og til kommunen.</a:t>
            </a: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cxnSp>
        <p:nvCxnSpPr>
          <p:cNvPr id="175" name="Google Shape;175;p6"/>
          <p:cNvCxnSpPr/>
          <p:nvPr/>
        </p:nvCxnSpPr>
        <p:spPr>
          <a:xfrm>
            <a:off x="8099182" y="1470453"/>
            <a:ext cx="0" cy="316792"/>
          </a:xfrm>
          <a:prstGeom prst="straightConnector1">
            <a:avLst/>
          </a:prstGeom>
          <a:noFill/>
          <a:ln w="38100" cap="flat" cmpd="sng">
            <a:solidFill>
              <a:srgbClr val="006542"/>
            </a:solidFill>
            <a:prstDash val="solid"/>
            <a:round/>
            <a:headEnd type="none" w="sm" len="sm"/>
            <a:tailEnd type="triangle" w="med" len="med"/>
          </a:ln>
          <a:effectLst>
            <a:outerShdw blurRad="40000" dist="23000" dir="5400000" rotWithShape="0">
              <a:srgbClr val="000000">
                <a:alpha val="34901"/>
              </a:srgbClr>
            </a:outerShdw>
          </a:effectLst>
        </p:spPr>
      </p:cxnSp>
      <p:sp>
        <p:nvSpPr>
          <p:cNvPr id="176" name="Google Shape;176;p6"/>
          <p:cNvSpPr txBox="1"/>
          <p:nvPr/>
        </p:nvSpPr>
        <p:spPr>
          <a:xfrm>
            <a:off x="119071" y="1290295"/>
            <a:ext cx="991743" cy="67710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no-NO" sz="10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Tidslinje</a:t>
            </a:r>
            <a:endParaRPr/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77" name="Google Shape;177;p6"/>
          <p:cNvSpPr txBox="1"/>
          <p:nvPr/>
        </p:nvSpPr>
        <p:spPr>
          <a:xfrm>
            <a:off x="7340744" y="1824517"/>
            <a:ext cx="1671216" cy="523220"/>
          </a:xfrm>
          <a:prstGeom prst="rect">
            <a:avLst/>
          </a:prstGeom>
          <a:noFill/>
          <a:ln w="9525" cap="flat" cmpd="sng">
            <a:solidFill>
              <a:schemeClr val="accent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no-NO"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Oppfølging i utførelsesperioden</a:t>
            </a: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cxnSp>
        <p:nvCxnSpPr>
          <p:cNvPr id="178" name="Google Shape;178;p6"/>
          <p:cNvCxnSpPr/>
          <p:nvPr/>
        </p:nvCxnSpPr>
        <p:spPr>
          <a:xfrm flipH="1">
            <a:off x="7191275" y="1467539"/>
            <a:ext cx="1" cy="1254361"/>
          </a:xfrm>
          <a:prstGeom prst="straightConnector1">
            <a:avLst/>
          </a:prstGeom>
          <a:noFill/>
          <a:ln w="38100" cap="flat" cmpd="sng">
            <a:solidFill>
              <a:srgbClr val="006542"/>
            </a:solidFill>
            <a:prstDash val="solid"/>
            <a:round/>
            <a:headEnd type="none" w="sm" len="sm"/>
            <a:tailEnd type="triangle" w="med" len="med"/>
          </a:ln>
          <a:effectLst>
            <a:outerShdw blurRad="40000" dist="23000" dir="5400000" rotWithShape="0">
              <a:srgbClr val="000000">
                <a:alpha val="34901"/>
              </a:srgbClr>
            </a:outerShdw>
          </a:effectLst>
        </p:spPr>
      </p:cxnSp>
      <p:sp>
        <p:nvSpPr>
          <p:cNvPr id="179" name="Google Shape;179;p6"/>
          <p:cNvSpPr txBox="1"/>
          <p:nvPr/>
        </p:nvSpPr>
        <p:spPr>
          <a:xfrm>
            <a:off x="7124703" y="2793597"/>
            <a:ext cx="1797108" cy="1169551"/>
          </a:xfrm>
          <a:prstGeom prst="rect">
            <a:avLst/>
          </a:prstGeom>
          <a:noFill/>
          <a:ln w="9525" cap="flat" cmpd="sng">
            <a:solidFill>
              <a:schemeClr val="accent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no-NO"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Informasjonsmøte med prosjektleder fra kommunen og prosjektledelsen til entreprenør</a:t>
            </a: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8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84" name="Google Shape;184;p7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-78825" y="0"/>
            <a:ext cx="8271400" cy="6503274"/>
          </a:xfrm>
          <a:prstGeom prst="rect">
            <a:avLst/>
          </a:prstGeom>
          <a:noFill/>
          <a:ln>
            <a:noFill/>
          </a:ln>
        </p:spPr>
      </p:pic>
      <p:pic>
        <p:nvPicPr>
          <p:cNvPr id="185" name="Google Shape;185;p7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6138698" y="435498"/>
            <a:ext cx="2774400" cy="1156675"/>
          </a:xfrm>
          <a:prstGeom prst="rect">
            <a:avLst/>
          </a:prstGeom>
          <a:noFill/>
          <a:ln>
            <a:noFill/>
          </a:ln>
        </p:spPr>
      </p:pic>
      <p:sp>
        <p:nvSpPr>
          <p:cNvPr id="186" name="Google Shape;186;p7"/>
          <p:cNvSpPr txBox="1"/>
          <p:nvPr/>
        </p:nvSpPr>
        <p:spPr>
          <a:xfrm>
            <a:off x="158261" y="4739053"/>
            <a:ext cx="3006970" cy="95410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no-NO"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Dagens overordnede fremdriftsplan: </a:t>
            </a:r>
            <a:br>
              <a:rPr lang="no-NO"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</a:br>
            <a:r>
              <a:rPr lang="no-NO"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Planlagt oppstart av arbeider på etappe 1 i starten av 2028.</a:t>
            </a: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:ahyp="http://schemas.microsoft.com/office/drawing/2018/hyperlinkcolor" xmlns:p15="http://schemas.microsoft.com/office/powerpoint/2012/main" xmlns:com="http://schemas.openxmlformats.org/drawingml/2006/compatibility" xmlns:pvml="urn:schemas-microsoft-com:office:powerpoint" xmlns:v="urn:schemas-microsoft-com:vml" xmlns:o="urn:schemas-microsoft-com:office:office" xmlns:dgm="http://schemas.openxmlformats.org/drawingml/2006/diagram" xmlns:c="http://schemas.openxmlformats.org/drawingml/2006/chart" xmlns:mv="urn:schemas-microsoft-com:mac:vml" xmlns="">
      <p:transition spd="slow">
        <p:fade/>
      </p:transition>
    </mc:Fallback>
  </mc:AlternateContent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9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1" name="Google Shape;191;p8"/>
          <p:cNvSpPr txBox="1">
            <a:spLocks noGrp="1"/>
          </p:cNvSpPr>
          <p:nvPr>
            <p:ph type="title"/>
          </p:nvPr>
        </p:nvSpPr>
        <p:spPr>
          <a:xfrm>
            <a:off x="717816" y="274639"/>
            <a:ext cx="7887103" cy="1143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</a:pPr>
            <a:endParaRPr/>
          </a:p>
        </p:txBody>
      </p:sp>
      <p:sp>
        <p:nvSpPr>
          <p:cNvPr id="192" name="Google Shape;192;p8"/>
          <p:cNvSpPr txBox="1">
            <a:spLocks noGrp="1"/>
          </p:cNvSpPr>
          <p:nvPr>
            <p:ph type="body" idx="1"/>
          </p:nvPr>
        </p:nvSpPr>
        <p:spPr>
          <a:xfrm>
            <a:off x="717816" y="1600202"/>
            <a:ext cx="7887103" cy="410908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/>
          <a:p>
            <a:pPr marL="457200" lvl="0" indent="-228600" algn="l" rtl="0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SzPts val="1800"/>
              <a:buNone/>
            </a:pPr>
            <a:endParaRPr/>
          </a:p>
        </p:txBody>
      </p:sp>
      <p:sp>
        <p:nvSpPr>
          <p:cNvPr id="193" name="Google Shape;193;p8"/>
          <p:cNvSpPr txBox="1">
            <a:spLocks noGrp="1"/>
          </p:cNvSpPr>
          <p:nvPr>
            <p:ph type="sldNum" idx="12"/>
          </p:nvPr>
        </p:nvSpPr>
        <p:spPr>
          <a:xfrm>
            <a:off x="717817" y="6356351"/>
            <a:ext cx="737895" cy="25651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45700" rIns="0" bIns="45700" anchor="ctr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</a:pPr>
            <a:fld id="{00000000-1234-1234-1234-123412341234}" type="slidenum">
              <a:rPr lang="no-NO"/>
              <a:t>12</a:t>
            </a:fld>
            <a:endParaRPr/>
          </a:p>
        </p:txBody>
      </p:sp>
      <p:pic>
        <p:nvPicPr>
          <p:cNvPr id="194" name="Google Shape;194;p8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0" y="88656"/>
            <a:ext cx="9144000" cy="6582310"/>
          </a:xfrm>
          <a:prstGeom prst="rect">
            <a:avLst/>
          </a:prstGeom>
          <a:noFill/>
          <a:ln>
            <a:noFill/>
          </a:ln>
        </p:spPr>
      </p:pic>
      <p:sp>
        <p:nvSpPr>
          <p:cNvPr id="195" name="Google Shape;195;p8"/>
          <p:cNvSpPr txBox="1"/>
          <p:nvPr/>
        </p:nvSpPr>
        <p:spPr>
          <a:xfrm>
            <a:off x="0" y="-16852"/>
            <a:ext cx="7887000" cy="1143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 fontScale="90000"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45454"/>
              <a:buFont typeface="Calibri"/>
              <a:buNone/>
            </a:pPr>
            <a:r>
              <a:rPr lang="no-NO" sz="4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Renovasjon - nedgravde beholdere</a:t>
            </a:r>
            <a:endParaRPr sz="44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9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0" name="Google Shape;200;p9"/>
          <p:cNvSpPr txBox="1">
            <a:spLocks noGrp="1"/>
          </p:cNvSpPr>
          <p:nvPr>
            <p:ph type="title"/>
          </p:nvPr>
        </p:nvSpPr>
        <p:spPr>
          <a:xfrm>
            <a:off x="717816" y="274639"/>
            <a:ext cx="7887103" cy="1143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</a:pPr>
            <a:endParaRPr/>
          </a:p>
        </p:txBody>
      </p:sp>
      <p:sp>
        <p:nvSpPr>
          <p:cNvPr id="201" name="Google Shape;201;p9"/>
          <p:cNvSpPr txBox="1">
            <a:spLocks noGrp="1"/>
          </p:cNvSpPr>
          <p:nvPr>
            <p:ph type="body" idx="1"/>
          </p:nvPr>
        </p:nvSpPr>
        <p:spPr>
          <a:xfrm>
            <a:off x="717816" y="1600202"/>
            <a:ext cx="7887103" cy="410908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/>
          <a:p>
            <a:pPr marL="457200" lvl="0" indent="-228600" algn="l" rtl="0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SzPts val="1800"/>
              <a:buNone/>
            </a:pPr>
            <a:endParaRPr/>
          </a:p>
        </p:txBody>
      </p:sp>
      <p:sp>
        <p:nvSpPr>
          <p:cNvPr id="202" name="Google Shape;202;p9"/>
          <p:cNvSpPr txBox="1">
            <a:spLocks noGrp="1"/>
          </p:cNvSpPr>
          <p:nvPr>
            <p:ph type="sldNum" idx="12"/>
          </p:nvPr>
        </p:nvSpPr>
        <p:spPr>
          <a:xfrm>
            <a:off x="717817" y="6356351"/>
            <a:ext cx="737895" cy="25651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45700" rIns="0" bIns="45700" anchor="ctr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</a:pPr>
            <a:fld id="{00000000-1234-1234-1234-123412341234}" type="slidenum">
              <a:rPr lang="no-NO"/>
              <a:t>13</a:t>
            </a:fld>
            <a:endParaRPr/>
          </a:p>
        </p:txBody>
      </p:sp>
      <p:pic>
        <p:nvPicPr>
          <p:cNvPr id="203" name="Google Shape;203;p9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0" y="168266"/>
            <a:ext cx="9144000" cy="6532408"/>
          </a:xfrm>
          <a:prstGeom prst="rect">
            <a:avLst/>
          </a:prstGeom>
          <a:noFill/>
          <a:ln>
            <a:noFill/>
          </a:ln>
        </p:spPr>
      </p:pic>
      <p:sp>
        <p:nvSpPr>
          <p:cNvPr id="204" name="Google Shape;204;p9"/>
          <p:cNvSpPr txBox="1"/>
          <p:nvPr/>
        </p:nvSpPr>
        <p:spPr>
          <a:xfrm>
            <a:off x="1696693" y="0"/>
            <a:ext cx="7887103" cy="1143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Calibri"/>
              <a:buNone/>
            </a:pPr>
            <a:r>
              <a:rPr lang="no-NO" sz="4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Eksempel på mulig løsning</a:t>
            </a:r>
            <a:endParaRPr sz="44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0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0" name="Google Shape;210;g34c860f29e0_0_17"/>
          <p:cNvSpPr txBox="1">
            <a:spLocks noGrp="1"/>
          </p:cNvSpPr>
          <p:nvPr>
            <p:ph type="title"/>
          </p:nvPr>
        </p:nvSpPr>
        <p:spPr>
          <a:xfrm>
            <a:off x="628491" y="127064"/>
            <a:ext cx="7887000" cy="1143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 fontScale="90000"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ct val="45454"/>
              <a:buNone/>
            </a:pPr>
            <a:r>
              <a:rPr lang="no-NO"/>
              <a:t>Renovasjon - nedgravde beholdere</a:t>
            </a:r>
            <a:endParaRPr/>
          </a:p>
        </p:txBody>
      </p:sp>
      <p:sp>
        <p:nvSpPr>
          <p:cNvPr id="211" name="Google Shape;211;g34c860f29e0_0_17"/>
          <p:cNvSpPr txBox="1">
            <a:spLocks noGrp="1"/>
          </p:cNvSpPr>
          <p:nvPr>
            <p:ph type="sldNum" idx="12"/>
          </p:nvPr>
        </p:nvSpPr>
        <p:spPr>
          <a:xfrm>
            <a:off x="717817" y="6356351"/>
            <a:ext cx="738000" cy="256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45700" rIns="0" bIns="45700" anchor="ctr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</a:pPr>
            <a:fld id="{00000000-1234-1234-1234-123412341234}" type="slidenum">
              <a:rPr lang="no-NO"/>
              <a:t>14</a:t>
            </a:fld>
            <a:endParaRPr/>
          </a:p>
        </p:txBody>
      </p:sp>
      <p:pic>
        <p:nvPicPr>
          <p:cNvPr id="212" name="Google Shape;212;g34c860f29e0_0_17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541950" y="1151850"/>
            <a:ext cx="7380224" cy="535347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7" name="Google Shape;217;p10"/>
          <p:cNvSpPr txBox="1">
            <a:spLocks noGrp="1"/>
          </p:cNvSpPr>
          <p:nvPr>
            <p:ph type="sldNum" idx="12"/>
          </p:nvPr>
        </p:nvSpPr>
        <p:spPr>
          <a:xfrm>
            <a:off x="717817" y="6356351"/>
            <a:ext cx="737895" cy="25651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45700" rIns="0" bIns="45700" anchor="ctr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</a:pPr>
            <a:fld id="{00000000-1234-1234-1234-123412341234}" type="slidenum">
              <a:rPr lang="no-NO"/>
              <a:t>15</a:t>
            </a:fld>
            <a:endParaRPr/>
          </a:p>
        </p:txBody>
      </p:sp>
      <p:pic>
        <p:nvPicPr>
          <p:cNvPr id="218" name="Google Shape;218;p10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70260" y="159309"/>
            <a:ext cx="9073740" cy="6453554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2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3" name="Google Shape;223;p11"/>
          <p:cNvSpPr txBox="1">
            <a:spLocks noGrp="1"/>
          </p:cNvSpPr>
          <p:nvPr>
            <p:ph type="title"/>
          </p:nvPr>
        </p:nvSpPr>
        <p:spPr>
          <a:xfrm>
            <a:off x="717816" y="274639"/>
            <a:ext cx="7887103" cy="1143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</a:pPr>
            <a:r>
              <a:rPr lang="no-NO"/>
              <a:t>Gatebruksplan for Torstrand</a:t>
            </a:r>
            <a:endParaRPr/>
          </a:p>
        </p:txBody>
      </p:sp>
      <p:sp>
        <p:nvSpPr>
          <p:cNvPr id="224" name="Google Shape;224;p11"/>
          <p:cNvSpPr txBox="1">
            <a:spLocks noGrp="1"/>
          </p:cNvSpPr>
          <p:nvPr>
            <p:ph type="body" idx="1"/>
          </p:nvPr>
        </p:nvSpPr>
        <p:spPr>
          <a:xfrm>
            <a:off x="717816" y="1600202"/>
            <a:ext cx="7887103" cy="410908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 fontScale="85000" lnSpcReduction="20000"/>
          </a:bodyPr>
          <a:lstStyle/>
          <a:p>
            <a:pPr marL="114300" lvl="0" indent="0" algn="l" rtl="0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SzPct val="66176"/>
              <a:buNone/>
            </a:pPr>
            <a:r>
              <a:rPr lang="no-NO" dirty="0"/>
              <a:t>En gatebruksplan er under utvikling</a:t>
            </a:r>
            <a:endParaRPr dirty="0"/>
          </a:p>
          <a:p>
            <a:pPr marL="457200" lvl="0" indent="-228600" algn="l" rtl="0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SzPct val="66176"/>
              <a:buFont typeface="Calibri"/>
              <a:buNone/>
            </a:pPr>
            <a:endParaRPr dirty="0"/>
          </a:p>
          <a:p>
            <a:pPr marL="114300" lvl="0" indent="0" algn="l" rtl="0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SzPct val="66176"/>
              <a:buNone/>
            </a:pPr>
            <a:r>
              <a:rPr lang="no-NO" dirty="0"/>
              <a:t>Planen vil legge føringer for utformingen av overflatene i området:</a:t>
            </a:r>
            <a:endParaRPr dirty="0"/>
          </a:p>
          <a:p>
            <a:pPr marL="457200" lvl="0" indent="-228600" algn="l" rtl="0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SzPct val="66176"/>
              <a:buFont typeface="Calibri"/>
              <a:buNone/>
            </a:pPr>
            <a:endParaRPr dirty="0"/>
          </a:p>
          <a:p>
            <a:pPr marL="114300" lvl="0" indent="0" algn="l" rtl="0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SzPct val="66176"/>
              <a:buNone/>
            </a:pPr>
            <a:r>
              <a:rPr lang="no-NO" dirty="0"/>
              <a:t>Omfatter: Trafikksituasjon (nåværende og fremtidig), utforming av kjørebaner, </a:t>
            </a:r>
            <a:r>
              <a:rPr lang="no-NO" dirty="0" smtClean="0"/>
              <a:t>fortau</a:t>
            </a:r>
            <a:r>
              <a:rPr lang="nb-NO" dirty="0" smtClean="0"/>
              <a:t>,</a:t>
            </a:r>
            <a:r>
              <a:rPr lang="no-NO" dirty="0" smtClean="0"/>
              <a:t> </a:t>
            </a:r>
            <a:r>
              <a:rPr lang="no-NO" dirty="0"/>
              <a:t>sykkelfelt, skilting, torg/plasser, nytt veilys, med mer.</a:t>
            </a:r>
            <a:endParaRPr dirty="0"/>
          </a:p>
          <a:p>
            <a:pPr marL="457200" lvl="0" indent="-228600" algn="l" rtl="0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SzPct val="66176"/>
              <a:buFont typeface="Calibri"/>
              <a:buNone/>
            </a:pPr>
            <a:endParaRPr dirty="0"/>
          </a:p>
          <a:p>
            <a:pPr marL="114300" lvl="0" indent="0" algn="l" rtl="0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SzPct val="66176"/>
              <a:buNone/>
            </a:pPr>
            <a:r>
              <a:rPr lang="nb-NO" dirty="0" smtClean="0"/>
              <a:t>R</a:t>
            </a:r>
            <a:r>
              <a:rPr lang="no-NO" dirty="0" smtClean="0"/>
              <a:t>egistreringer </a:t>
            </a:r>
            <a:r>
              <a:rPr lang="no-NO" dirty="0"/>
              <a:t>og utarbeidelse av </a:t>
            </a:r>
            <a:r>
              <a:rPr lang="no-NO" dirty="0" smtClean="0"/>
              <a:t>tegninger</a:t>
            </a:r>
            <a:r>
              <a:rPr lang="nb-NO" dirty="0" smtClean="0"/>
              <a:t> er underveis.</a:t>
            </a:r>
            <a:endParaRPr dirty="0"/>
          </a:p>
          <a:p>
            <a:pPr marL="457200" lvl="0" indent="-228600" algn="l" rtl="0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SzPct val="66176"/>
              <a:buFont typeface="Calibri"/>
              <a:buNone/>
            </a:pPr>
            <a:endParaRPr dirty="0"/>
          </a:p>
          <a:p>
            <a:pPr marL="114300" lvl="0" indent="0" algn="l" rtl="0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SzPct val="66176"/>
              <a:buNone/>
            </a:pPr>
            <a:endParaRPr dirty="0"/>
          </a:p>
        </p:txBody>
      </p:sp>
      <p:sp>
        <p:nvSpPr>
          <p:cNvPr id="225" name="Google Shape;225;p11"/>
          <p:cNvSpPr txBox="1">
            <a:spLocks noGrp="1"/>
          </p:cNvSpPr>
          <p:nvPr>
            <p:ph type="sldNum" idx="12"/>
          </p:nvPr>
        </p:nvSpPr>
        <p:spPr>
          <a:xfrm>
            <a:off x="717817" y="6356351"/>
            <a:ext cx="737895" cy="25651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45700" rIns="0" bIns="45700" anchor="ctr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</a:pPr>
            <a:fld id="{00000000-1234-1234-1234-123412341234}" type="slidenum">
              <a:rPr lang="no-NO"/>
              <a:t>16</a:t>
            </a:fld>
            <a:endParaRPr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2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0" name="Google Shape;230;p12"/>
          <p:cNvSpPr txBox="1">
            <a:spLocks noGrp="1"/>
          </p:cNvSpPr>
          <p:nvPr>
            <p:ph type="sldNum" idx="12"/>
          </p:nvPr>
        </p:nvSpPr>
        <p:spPr>
          <a:xfrm>
            <a:off x="717817" y="6356351"/>
            <a:ext cx="737895" cy="25651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45700" rIns="0" bIns="45700" anchor="ctr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</a:pPr>
            <a:fld id="{00000000-1234-1234-1234-123412341234}" type="slidenum">
              <a:rPr lang="no-NO"/>
              <a:t>17</a:t>
            </a:fld>
            <a:endParaRPr/>
          </a:p>
        </p:txBody>
      </p:sp>
      <p:pic>
        <p:nvPicPr>
          <p:cNvPr id="231" name="Google Shape;231;p12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76184" y="161594"/>
            <a:ext cx="9067816" cy="6451269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6" name="Google Shape;236;p13"/>
          <p:cNvSpPr txBox="1">
            <a:spLocks noGrp="1"/>
          </p:cNvSpPr>
          <p:nvPr>
            <p:ph type="title"/>
          </p:nvPr>
        </p:nvSpPr>
        <p:spPr>
          <a:xfrm>
            <a:off x="717816" y="274639"/>
            <a:ext cx="7887103" cy="1143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</a:pPr>
            <a:endParaRPr/>
          </a:p>
        </p:txBody>
      </p:sp>
      <p:sp>
        <p:nvSpPr>
          <p:cNvPr id="237" name="Google Shape;237;p13"/>
          <p:cNvSpPr txBox="1">
            <a:spLocks noGrp="1"/>
          </p:cNvSpPr>
          <p:nvPr>
            <p:ph type="body" idx="1"/>
          </p:nvPr>
        </p:nvSpPr>
        <p:spPr>
          <a:xfrm>
            <a:off x="717816" y="1600202"/>
            <a:ext cx="7887103" cy="410908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/>
          <a:p>
            <a:pPr marL="457200" lvl="0" indent="-228600" algn="l" rtl="0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SzPts val="1800"/>
              <a:buNone/>
            </a:pPr>
            <a:endParaRPr/>
          </a:p>
        </p:txBody>
      </p:sp>
      <p:sp>
        <p:nvSpPr>
          <p:cNvPr id="238" name="Google Shape;238;p13"/>
          <p:cNvSpPr txBox="1">
            <a:spLocks noGrp="1"/>
          </p:cNvSpPr>
          <p:nvPr>
            <p:ph type="sldNum" idx="12"/>
          </p:nvPr>
        </p:nvSpPr>
        <p:spPr>
          <a:xfrm>
            <a:off x="717817" y="6356351"/>
            <a:ext cx="737895" cy="25651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45700" rIns="0" bIns="45700" anchor="ctr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</a:pPr>
            <a:fld id="{00000000-1234-1234-1234-123412341234}" type="slidenum">
              <a:rPr lang="no-NO"/>
              <a:t>18</a:t>
            </a:fld>
            <a:endParaRPr/>
          </a:p>
        </p:txBody>
      </p:sp>
      <p:pic>
        <p:nvPicPr>
          <p:cNvPr id="239" name="Google Shape;239;p13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0" y="90601"/>
            <a:ext cx="9144000" cy="6652516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4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4" name="Google Shape;244;p14"/>
          <p:cNvSpPr txBox="1">
            <a:spLocks noGrp="1"/>
          </p:cNvSpPr>
          <p:nvPr>
            <p:ph type="title"/>
          </p:nvPr>
        </p:nvSpPr>
        <p:spPr>
          <a:xfrm>
            <a:off x="332552" y="672306"/>
            <a:ext cx="2410400" cy="1143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 fontScale="90000"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45454"/>
              <a:buNone/>
            </a:pPr>
            <a:r>
              <a:rPr lang="no-NO"/>
              <a:t>Eksempel </a:t>
            </a:r>
            <a:br>
              <a:rPr lang="no-NO"/>
            </a:br>
            <a:r>
              <a:rPr lang="no-NO"/>
              <a:t>fra Nanset</a:t>
            </a:r>
            <a:endParaRPr/>
          </a:p>
        </p:txBody>
      </p:sp>
      <p:sp>
        <p:nvSpPr>
          <p:cNvPr id="245" name="Google Shape;245;p14"/>
          <p:cNvSpPr txBox="1">
            <a:spLocks noGrp="1"/>
          </p:cNvSpPr>
          <p:nvPr>
            <p:ph type="sldNum" idx="12"/>
          </p:nvPr>
        </p:nvSpPr>
        <p:spPr>
          <a:xfrm>
            <a:off x="717817" y="6356351"/>
            <a:ext cx="737895" cy="25651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45700" rIns="0" bIns="45700" anchor="ctr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</a:pPr>
            <a:fld id="{00000000-1234-1234-1234-123412341234}" type="slidenum">
              <a:rPr lang="no-NO"/>
              <a:t>19</a:t>
            </a:fld>
            <a:endParaRPr/>
          </a:p>
        </p:txBody>
      </p:sp>
      <p:pic>
        <p:nvPicPr>
          <p:cNvPr id="246" name="Google Shape;246;p14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3075503" y="26377"/>
            <a:ext cx="6015784" cy="6831623"/>
          </a:xfrm>
          <a:prstGeom prst="rect">
            <a:avLst/>
          </a:prstGeom>
          <a:noFill/>
          <a:ln>
            <a:noFill/>
          </a:ln>
        </p:spPr>
      </p:pic>
      <p:pic>
        <p:nvPicPr>
          <p:cNvPr id="247" name="Google Shape;247;p14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0" y="2792621"/>
            <a:ext cx="3209233" cy="4065379"/>
          </a:xfrm>
          <a:prstGeom prst="rect">
            <a:avLst/>
          </a:prstGeom>
          <a:noFill/>
          <a:ln>
            <a:noFill/>
          </a:ln>
        </p:spPr>
      </p:pic>
      <p:pic>
        <p:nvPicPr>
          <p:cNvPr id="248" name="Google Shape;248;p14"/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0" y="2461235"/>
            <a:ext cx="3209233" cy="439676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/>
                                        <p:tgtEl>
                                          <p:spTgt spid="24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/>
                                        <p:tgtEl>
                                          <p:spTgt spid="24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5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3" name="Google Shape;253;p15"/>
          <p:cNvSpPr txBox="1">
            <a:spLocks noGrp="1"/>
          </p:cNvSpPr>
          <p:nvPr>
            <p:ph type="title"/>
          </p:nvPr>
        </p:nvSpPr>
        <p:spPr>
          <a:xfrm>
            <a:off x="717816" y="274639"/>
            <a:ext cx="7887103" cy="1143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/>
          <a:p>
            <a:pPr marL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</a:pPr>
            <a:r>
              <a:rPr lang="no-NO" dirty="0"/>
              <a:t>Innspill til gatebruksplan</a:t>
            </a:r>
            <a:endParaRPr dirty="0"/>
          </a:p>
        </p:txBody>
      </p:sp>
      <p:sp>
        <p:nvSpPr>
          <p:cNvPr id="254" name="Google Shape;254;p15"/>
          <p:cNvSpPr txBox="1">
            <a:spLocks noGrp="1"/>
          </p:cNvSpPr>
          <p:nvPr>
            <p:ph type="body" idx="1"/>
          </p:nvPr>
        </p:nvSpPr>
        <p:spPr>
          <a:xfrm>
            <a:off x="239068" y="1591408"/>
            <a:ext cx="8693916" cy="459980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 fontScale="77500" lnSpcReduction="20000"/>
          </a:bodyPr>
          <a:lstStyle/>
          <a:p>
            <a:pPr marL="114300" lvl="0" indent="0">
              <a:buSzPct val="60810"/>
              <a:buNone/>
            </a:pPr>
            <a:r>
              <a:rPr lang="no-NO" dirty="0" smtClean="0"/>
              <a:t>Det vil utarbeides et høringsnotat som gjøres tilgjengelig</a:t>
            </a:r>
            <a:r>
              <a:rPr lang="nb-NO" dirty="0" smtClean="0"/>
              <a:t>:</a:t>
            </a:r>
            <a:r>
              <a:rPr lang="nb-NO" dirty="0" smtClean="0"/>
              <a:t/>
            </a:r>
            <a:br>
              <a:rPr lang="nb-NO" dirty="0" smtClean="0"/>
            </a:br>
            <a:r>
              <a:rPr lang="nb-NO" dirty="0" smtClean="0"/>
              <a:t/>
            </a:r>
            <a:br>
              <a:rPr lang="nb-NO" dirty="0" smtClean="0"/>
            </a:br>
            <a:r>
              <a:rPr lang="nb-NO" sz="2400" dirty="0" smtClean="0"/>
              <a:t>- sendes på </a:t>
            </a:r>
            <a:r>
              <a:rPr lang="nb-NO" sz="2400" dirty="0" err="1" smtClean="0"/>
              <a:t>digipost</a:t>
            </a:r>
            <a:r>
              <a:rPr lang="nb-NO" sz="2400" dirty="0" smtClean="0"/>
              <a:t>/ post til huseiere/ hjemmelshavere.</a:t>
            </a:r>
            <a:br>
              <a:rPr lang="nb-NO" sz="2400" dirty="0" smtClean="0"/>
            </a:br>
            <a:r>
              <a:rPr lang="nb-NO" sz="2400" dirty="0"/>
              <a:t>- E-post til </a:t>
            </a:r>
            <a:r>
              <a:rPr lang="nb-NO" sz="2400" dirty="0" smtClean="0"/>
              <a:t>nærmiljøutvalg</a:t>
            </a:r>
            <a:r>
              <a:rPr lang="nb-NO" sz="2400" dirty="0"/>
              <a:t>, skoler andre lokal </a:t>
            </a:r>
            <a:r>
              <a:rPr lang="nb-NO" sz="2400" dirty="0" smtClean="0"/>
              <a:t>instanser</a:t>
            </a:r>
            <a:br>
              <a:rPr lang="nb-NO" sz="2400" dirty="0" smtClean="0"/>
            </a:br>
            <a:r>
              <a:rPr lang="nb-NO" sz="2400" dirty="0" smtClean="0"/>
              <a:t/>
            </a:r>
            <a:br>
              <a:rPr lang="nb-NO" sz="2400" dirty="0" smtClean="0"/>
            </a:br>
            <a:r>
              <a:rPr lang="nb-NO" sz="2400" dirty="0" smtClean="0"/>
              <a:t>Larvik kommunes nettsider:</a:t>
            </a:r>
            <a:endParaRPr lang="nb-NO" sz="2400" dirty="0" smtClean="0"/>
          </a:p>
          <a:p>
            <a:pPr lvl="0">
              <a:buSzPct val="60810"/>
              <a:buFontTx/>
              <a:buChar char="-"/>
            </a:pPr>
            <a:r>
              <a:rPr lang="nb-NO" sz="2400" dirty="0" smtClean="0">
                <a:hlinkClick r:id="rId3"/>
              </a:rPr>
              <a:t>https</a:t>
            </a:r>
            <a:r>
              <a:rPr lang="nb-NO" sz="2400" dirty="0">
                <a:hlinkClick r:id="rId3"/>
              </a:rPr>
              <a:t>://www.larvik.kommune.no/vann-vei-og-renovasjon/vei-vann-og-avloepsprosjekter</a:t>
            </a:r>
            <a:r>
              <a:rPr lang="nb-NO" sz="2400" dirty="0" smtClean="0">
                <a:hlinkClick r:id="rId3"/>
              </a:rPr>
              <a:t>/</a:t>
            </a:r>
            <a:endParaRPr lang="nb-NO" sz="2400" dirty="0" smtClean="0"/>
          </a:p>
          <a:p>
            <a:pPr marL="114300" lvl="0" indent="0" algn="l" rtl="0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SzPct val="60810"/>
              <a:buNone/>
            </a:pPr>
            <a:endParaRPr dirty="0"/>
          </a:p>
          <a:p>
            <a:pPr marL="114300" lvl="0" indent="0" algn="l" rtl="0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SzPct val="60810"/>
              <a:buNone/>
            </a:pPr>
            <a:r>
              <a:rPr lang="no-NO" dirty="0"/>
              <a:t>Det vil åpnes for innspill til notatet (tidlig </a:t>
            </a:r>
            <a:r>
              <a:rPr lang="no-NO" dirty="0" smtClean="0"/>
              <a:t>2026</a:t>
            </a:r>
            <a:r>
              <a:rPr lang="nb-NO" dirty="0" smtClean="0"/>
              <a:t>(?)</a:t>
            </a:r>
            <a:r>
              <a:rPr lang="no-NO" dirty="0" smtClean="0"/>
              <a:t>)</a:t>
            </a:r>
            <a:r>
              <a:rPr lang="no-NO" dirty="0"/>
              <a:t/>
            </a:r>
            <a:br>
              <a:rPr lang="no-NO" dirty="0"/>
            </a:br>
            <a:endParaRPr dirty="0"/>
          </a:p>
          <a:p>
            <a:pPr marL="114300" lvl="0" indent="0" algn="l" rtl="0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SzPct val="60810"/>
              <a:buNone/>
            </a:pPr>
            <a:r>
              <a:rPr lang="no-NO" dirty="0"/>
              <a:t>Hvordan gi innspill</a:t>
            </a:r>
            <a:r>
              <a:rPr lang="no-NO" dirty="0" smtClean="0"/>
              <a:t>?</a:t>
            </a:r>
            <a:r>
              <a:rPr lang="nb-NO" dirty="0" smtClean="0"/>
              <a:t>  - sende e-post til prosjektleder.</a:t>
            </a:r>
            <a:endParaRPr dirty="0"/>
          </a:p>
          <a:p>
            <a:pPr marL="114300" lvl="0" indent="0" algn="l" rtl="0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SzPct val="60810"/>
              <a:buNone/>
            </a:pPr>
            <a:endParaRPr dirty="0"/>
          </a:p>
          <a:p>
            <a:pPr marL="114300" lvl="0" indent="0" algn="l" rtl="0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SzPct val="60810"/>
              <a:buNone/>
            </a:pPr>
            <a:r>
              <a:rPr lang="no-NO" dirty="0"/>
              <a:t>Innkomne innspill tas til vurdering, og så vil endelig forslag til gatebruksplan utarbeides og sendes til politisk behandling</a:t>
            </a:r>
            <a:endParaRPr dirty="0"/>
          </a:p>
        </p:txBody>
      </p:sp>
      <p:sp>
        <p:nvSpPr>
          <p:cNvPr id="255" name="Google Shape;255;p15"/>
          <p:cNvSpPr txBox="1">
            <a:spLocks noGrp="1"/>
          </p:cNvSpPr>
          <p:nvPr>
            <p:ph type="sldNum" idx="12"/>
          </p:nvPr>
        </p:nvSpPr>
        <p:spPr>
          <a:xfrm>
            <a:off x="717817" y="6356351"/>
            <a:ext cx="737895" cy="25651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45700" rIns="0" bIns="45700" anchor="ctr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</a:pPr>
            <a:fld id="{00000000-1234-1234-1234-123412341234}" type="slidenum">
              <a:rPr lang="no-NO"/>
              <a:t>20</a:t>
            </a:fld>
            <a:endParaRPr/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5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0" name="Google Shape;260;p39"/>
          <p:cNvSpPr txBox="1">
            <a:spLocks noGrp="1"/>
          </p:cNvSpPr>
          <p:nvPr>
            <p:ph type="title"/>
          </p:nvPr>
        </p:nvSpPr>
        <p:spPr>
          <a:xfrm>
            <a:off x="722314" y="2004813"/>
            <a:ext cx="6626519" cy="276428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/>
          <a:p>
            <a:pPr marL="0" lvl="0" indent="0" algn="l" rtl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400"/>
              <a:buFont typeface="Calibri"/>
              <a:buNone/>
            </a:pPr>
            <a:r>
              <a:rPr lang="no-NO"/>
              <a:t>Spørsmål og innspill</a:t>
            </a:r>
            <a:endParaRPr/>
          </a:p>
        </p:txBody>
      </p:sp>
      <p:sp>
        <p:nvSpPr>
          <p:cNvPr id="261" name="Google Shape;261;p39"/>
          <p:cNvSpPr txBox="1">
            <a:spLocks noGrp="1"/>
          </p:cNvSpPr>
          <p:nvPr>
            <p:ph type="body" idx="1"/>
          </p:nvPr>
        </p:nvSpPr>
        <p:spPr>
          <a:xfrm>
            <a:off x="722313" y="880033"/>
            <a:ext cx="6626519" cy="77590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/>
          <a:p>
            <a:pPr marL="0" lvl="0" indent="0" algn="l" rtl="0">
              <a:lnSpc>
                <a:spcPct val="60000"/>
              </a:lnSpc>
              <a:spcBef>
                <a:spcPts val="0"/>
              </a:spcBef>
              <a:spcAft>
                <a:spcPts val="0"/>
              </a:spcAft>
              <a:buSzPts val="2000"/>
              <a:buNone/>
            </a:pPr>
            <a:endParaRPr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:ahyp="http://schemas.microsoft.com/office/drawing/2018/hyperlinkcolor" xmlns:p15="http://schemas.microsoft.com/office/powerpoint/2012/main" xmlns:com="http://schemas.openxmlformats.org/drawingml/2006/compatibility" xmlns:pvml="urn:schemas-microsoft-com:office:powerpoint" xmlns:v="urn:schemas-microsoft-com:vml" xmlns:o="urn:schemas-microsoft-com:office:office" xmlns:dgm="http://schemas.openxmlformats.org/drawingml/2006/diagram" xmlns:c="http://schemas.openxmlformats.org/drawingml/2006/chart" xmlns:mv="urn:schemas-microsoft-com:mac:vml" xmlns="">
      <p:transition spd="slow">
        <p:fade/>
      </p:transition>
    </mc:Fallback>
  </mc:AlternateContent>
</p:sld>
</file>

<file path=ppt/theme/theme1.xml><?xml version="1.0" encoding="utf-8"?>
<a:theme xmlns:a="http://schemas.openxmlformats.org/drawingml/2006/main" name="Larvik kommune widescreen">
  <a:themeElements>
    <a:clrScheme name="Larvik kommune">
      <a:dk1>
        <a:srgbClr val="194976"/>
      </a:dk1>
      <a:lt1>
        <a:srgbClr val="FFFFFF"/>
      </a:lt1>
      <a:dk2>
        <a:srgbClr val="000000"/>
      </a:dk2>
      <a:lt2>
        <a:srgbClr val="DBD5CD"/>
      </a:lt2>
      <a:accent1>
        <a:srgbClr val="006EB6"/>
      </a:accent1>
      <a:accent2>
        <a:srgbClr val="E0CC39"/>
      </a:accent2>
      <a:accent3>
        <a:srgbClr val="E16740"/>
      </a:accent3>
      <a:accent4>
        <a:srgbClr val="C84687"/>
      </a:accent4>
      <a:accent5>
        <a:srgbClr val="00A8BD"/>
      </a:accent5>
      <a:accent6>
        <a:srgbClr val="008759"/>
      </a:accent6>
      <a:hlink>
        <a:srgbClr val="194976"/>
      </a:hlink>
      <a:folHlink>
        <a:srgbClr val="C8468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-tema">
  <a:themeElements>
    <a:clrScheme name="Office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28</TotalTime>
  <Words>489</Words>
  <Application>Microsoft Office PowerPoint</Application>
  <PresentationFormat>Skjermfremvisning (4:3)</PresentationFormat>
  <Paragraphs>96</Paragraphs>
  <Slides>21</Slides>
  <Notes>21</Notes>
  <HiddenSlides>0</HiddenSlides>
  <MMClips>0</MMClips>
  <ScaleCrop>false</ScaleCrop>
  <HeadingPairs>
    <vt:vector size="6" baseType="variant">
      <vt:variant>
        <vt:lpstr>Brukte skrifter</vt:lpstr>
      </vt:variant>
      <vt:variant>
        <vt:i4>3</vt:i4>
      </vt:variant>
      <vt:variant>
        <vt:lpstr>Tema</vt:lpstr>
      </vt:variant>
      <vt:variant>
        <vt:i4>1</vt:i4>
      </vt:variant>
      <vt:variant>
        <vt:lpstr>Lysbildetitler</vt:lpstr>
      </vt:variant>
      <vt:variant>
        <vt:i4>21</vt:i4>
      </vt:variant>
    </vt:vector>
  </HeadingPairs>
  <TitlesOfParts>
    <vt:vector size="25" baseType="lpstr">
      <vt:lpstr>Arial</vt:lpstr>
      <vt:lpstr>Calibri</vt:lpstr>
      <vt:lpstr>Times New Roman</vt:lpstr>
      <vt:lpstr>Larvik kommune widescreen</vt:lpstr>
      <vt:lpstr> Torstrand VVA-anlegg </vt:lpstr>
      <vt:lpstr>Torstrand VVA-prosjekt</vt:lpstr>
      <vt:lpstr>PowerPoint-presentasjon</vt:lpstr>
      <vt:lpstr>Eksempel på graving i bygate</vt:lpstr>
      <vt:lpstr>Utfordringer i utførelsesfasen</vt:lpstr>
      <vt:lpstr>Noen gevinster av oppgraderingen:</vt:lpstr>
      <vt:lpstr>Oppgradering av VA-anlegg</vt:lpstr>
      <vt:lpstr>Oppgradering av VA-anlegg</vt:lpstr>
      <vt:lpstr>Oppgradering av VA-anlegg</vt:lpstr>
      <vt:lpstr>Eksempel på typisk informasjonsflyt i VVA-anlegg (per etappe)</vt:lpstr>
      <vt:lpstr>PowerPoint-presentasjon</vt:lpstr>
      <vt:lpstr>PowerPoint-presentasjon</vt:lpstr>
      <vt:lpstr>PowerPoint-presentasjon</vt:lpstr>
      <vt:lpstr>Renovasjon - nedgravde beholdere</vt:lpstr>
      <vt:lpstr>PowerPoint-presentasjon</vt:lpstr>
      <vt:lpstr>Gatebruksplan for Torstrand</vt:lpstr>
      <vt:lpstr>PowerPoint-presentasjon</vt:lpstr>
      <vt:lpstr>PowerPoint-presentasjon</vt:lpstr>
      <vt:lpstr>Eksempel  fra Nanset</vt:lpstr>
      <vt:lpstr>Innspill til gatebruksplan</vt:lpstr>
      <vt:lpstr>Spørsmål og innspill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 Torstrand VVA-anlegg </dc:title>
  <dc:creator>Kjetil Fevik</dc:creator>
  <cp:lastModifiedBy>Tore Andreas Garshol</cp:lastModifiedBy>
  <cp:revision>6</cp:revision>
  <dcterms:created xsi:type="dcterms:W3CDTF">2020-06-05T08:55:27Z</dcterms:created>
  <dcterms:modified xsi:type="dcterms:W3CDTF">2025-11-20T15:30:05Z</dcterms:modified>
</cp:coreProperties>
</file>